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62" r:id="rId6"/>
    <p:sldId id="267" r:id="rId7"/>
    <p:sldId id="310" r:id="rId8"/>
    <p:sldId id="264" r:id="rId9"/>
    <p:sldId id="265" r:id="rId10"/>
    <p:sldId id="266" r:id="rId11"/>
    <p:sldId id="311" r:id="rId12"/>
    <p:sldId id="268" r:id="rId13"/>
    <p:sldId id="270" r:id="rId14"/>
    <p:sldId id="273" r:id="rId15"/>
    <p:sldId id="263" r:id="rId16"/>
    <p:sldId id="312" r:id="rId17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9"/>
      <p:bold r:id="rId20"/>
    </p:embeddedFont>
    <p:embeddedFont>
      <p:font typeface="Work Sans" panose="020B060402020202020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Bell MT" panose="02020503060305020303" pitchFamily="18" charset="0"/>
      <p:regular r:id="rId29"/>
      <p:bold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Bebas Neue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37DD7E-3398-4076-BC52-D61DE6013B22}">
  <a:tblStyle styleId="{C537DD7E-3398-4076-BC52-D61DE6013B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9" autoAdjust="0"/>
    <p:restoredTop sz="94540" autoAdjust="0"/>
  </p:normalViewPr>
  <p:slideViewPr>
    <p:cSldViewPr snapToGrid="0">
      <p:cViewPr varScale="1">
        <p:scale>
          <a:sx n="106" d="100"/>
          <a:sy n="106" d="100"/>
        </p:scale>
        <p:origin x="115" y="77"/>
      </p:cViewPr>
      <p:guideLst/>
    </p:cSldViewPr>
  </p:slideViewPr>
  <p:outlineViewPr>
    <p:cViewPr>
      <p:scale>
        <a:sx n="33" d="100"/>
        <a:sy n="33" d="100"/>
      </p:scale>
      <p:origin x="0" y="-523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618b15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618b155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7618b15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7618b155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2f94db1f8_0_29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2f94db1f8_0_29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4e860fe0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4e860fe0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e860fe0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e860fe0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4e860fe0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4e860fe0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e860fe0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4e860fe0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4e860fe09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4e860fe09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4e860fe0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4e860fe0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4e860fe0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4e860fe0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4e860fe0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4e860fe0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09325" y="0"/>
            <a:ext cx="59328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80925" y="2075825"/>
            <a:ext cx="4737000" cy="14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69900" y="386423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875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7200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7200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2"/>
          </p:nvPr>
        </p:nvSpPr>
        <p:spPr>
          <a:xfrm>
            <a:off x="34038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3"/>
          </p:nvPr>
        </p:nvSpPr>
        <p:spPr>
          <a:xfrm>
            <a:off x="34038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4"/>
          </p:nvPr>
        </p:nvSpPr>
        <p:spPr>
          <a:xfrm>
            <a:off x="60876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5"/>
          </p:nvPr>
        </p:nvSpPr>
        <p:spPr>
          <a:xfrm>
            <a:off x="60876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3528600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720000" y="32063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720000" y="36404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 idx="2"/>
          </p:nvPr>
        </p:nvSpPr>
        <p:spPr>
          <a:xfrm>
            <a:off x="3403800" y="320894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3"/>
          </p:nvPr>
        </p:nvSpPr>
        <p:spPr>
          <a:xfrm>
            <a:off x="3403800" y="364307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4"/>
          </p:nvPr>
        </p:nvSpPr>
        <p:spPr>
          <a:xfrm>
            <a:off x="6087600" y="32089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5"/>
          </p:nvPr>
        </p:nvSpPr>
        <p:spPr>
          <a:xfrm>
            <a:off x="6087600" y="36430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1510638" y="1568725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1510650" y="2002850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/>
          </p:nvPr>
        </p:nvSpPr>
        <p:spPr>
          <a:xfrm>
            <a:off x="5750476" y="1568725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3"/>
          </p:nvPr>
        </p:nvSpPr>
        <p:spPr>
          <a:xfrm>
            <a:off x="5750480" y="2002850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4"/>
          </p:nvPr>
        </p:nvSpPr>
        <p:spPr>
          <a:xfrm>
            <a:off x="1510663" y="3118250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5"/>
          </p:nvPr>
        </p:nvSpPr>
        <p:spPr>
          <a:xfrm>
            <a:off x="1510675" y="3552375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6"/>
          </p:nvPr>
        </p:nvSpPr>
        <p:spPr>
          <a:xfrm>
            <a:off x="5750501" y="3118250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7"/>
          </p:nvPr>
        </p:nvSpPr>
        <p:spPr>
          <a:xfrm>
            <a:off x="5750505" y="3552375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5100" y="952775"/>
            <a:ext cx="7713900" cy="32382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706700" y="2809998"/>
            <a:ext cx="43602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-1875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100" y="789950"/>
            <a:ext cx="27681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100" y="1875250"/>
            <a:ext cx="3856800" cy="25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715050" y="1396900"/>
            <a:ext cx="7713900" cy="23499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15100" y="1719275"/>
            <a:ext cx="7713900" cy="17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-50" y="952775"/>
            <a:ext cx="6153600" cy="32382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5100" y="13797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715200" y="2221525"/>
            <a:ext cx="3590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290050" y="35388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1458150" y="17985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0" r:id="rId9"/>
    <p:sldLayoutId id="2147483661" r:id="rId10"/>
    <p:sldLayoutId id="2147483666" r:id="rId11"/>
    <p:sldLayoutId id="2147483667" r:id="rId12"/>
    <p:sldLayoutId id="2147483668" r:id="rId13"/>
    <p:sldLayoutId id="2147483673" r:id="rId1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://www.w3schools.com/js/" TargetMode="External"/><Relationship Id="rId7" Type="http://schemas.openxmlformats.org/officeDocument/2006/relationships/hyperlink" Target="https://www.w3schools.com/js/" TargetMode="Externa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.mozilla.org/en-US/docs/Web/Guide/AJAX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www.guru99.com/comparison-between-web-services.html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s://www.geeksforgeeks.org/difference-between-primary-key-and-foreign-key/" TargetMode="External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ctrTitle"/>
          </p:nvPr>
        </p:nvSpPr>
        <p:spPr>
          <a:xfrm>
            <a:off x="3880925" y="2674775"/>
            <a:ext cx="4684577" cy="856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500" dirty="0" err="1" smtClean="0">
                <a:solidFill>
                  <a:schemeClr val="lt1"/>
                </a:solidFill>
              </a:rPr>
              <a:t>Wine</a:t>
            </a:r>
            <a:r>
              <a:rPr lang="fr-FR" sz="6500" dirty="0" smtClean="0">
                <a:solidFill>
                  <a:schemeClr val="lt1"/>
                </a:solidFill>
              </a:rPr>
              <a:t> &amp; Spirits</a:t>
            </a:r>
            <a:endParaRPr sz="65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4069900" y="386423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Présentation de Carmela </a:t>
            </a:r>
            <a:r>
              <a:rPr lang="fr-FR" dirty="0" err="1" smtClean="0"/>
              <a:t>Urbano</a:t>
            </a:r>
            <a:endParaRPr dirty="0"/>
          </a:p>
        </p:txBody>
      </p:sp>
      <p:cxnSp>
        <p:nvCxnSpPr>
          <p:cNvPr id="176" name="Google Shape;176;p31"/>
          <p:cNvCxnSpPr/>
          <p:nvPr/>
        </p:nvCxnSpPr>
        <p:spPr>
          <a:xfrm>
            <a:off x="5960775" y="3682125"/>
            <a:ext cx="42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641" y="57014"/>
            <a:ext cx="4149259" cy="2284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95943" y="21874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80110">
              <a:spcBef>
                <a:spcPts val="425"/>
              </a:spcBef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Quand</a:t>
            </a:r>
            <a:r>
              <a:rPr lang="fr-FR" spc="-2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</a:t>
            </a:r>
            <a:r>
              <a:rPr lang="fr-FR" spc="-2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programme</a:t>
            </a:r>
            <a:r>
              <a:rPr lang="fr-FR" spc="-25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lit</a:t>
            </a:r>
            <a:r>
              <a:rPr lang="fr-FR" spc="-25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</a:t>
            </a:r>
            <a:r>
              <a:rPr lang="fr-FR" spc="-2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code</a:t>
            </a:r>
            <a:r>
              <a:rPr lang="fr-FR" spc="-25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ci-dessous</a:t>
            </a:r>
            <a:r>
              <a:rPr lang="fr-FR" spc="-25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que</a:t>
            </a:r>
            <a:r>
              <a:rPr lang="fr-FR" spc="-2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</a:t>
            </a:r>
            <a:r>
              <a:rPr lang="fr-FR" spc="-2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passe-t-il</a:t>
            </a:r>
            <a:r>
              <a:rPr lang="fr-FR" spc="-5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0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3535"/>
            <a:ext cx="9144000" cy="430996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6" y="32308"/>
            <a:ext cx="2960913" cy="1236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5635690" cy="1150776"/>
          </a:xfrm>
        </p:spPr>
        <p:txBody>
          <a:bodyPr/>
          <a:lstStyle/>
          <a:p>
            <a:r>
              <a:rPr lang="fr-FR" sz="2000" dirty="0" smtClean="0"/>
              <a:t>On obtient la page html ci-dessous:</a:t>
            </a:r>
            <a:endParaRPr lang="fr-FR" sz="2000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851"/>
            <a:ext cx="6338570" cy="33916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70" y="1959429"/>
            <a:ext cx="2805430" cy="26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38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P</a:t>
            </a:r>
            <a:r>
              <a:rPr lang="en" dirty="0" smtClean="0"/>
              <a:t>r</a:t>
            </a:r>
            <a:r>
              <a:rPr lang="fr-FR" dirty="0" smtClean="0"/>
              <a:t>é</a:t>
            </a:r>
            <a:r>
              <a:rPr lang="en" dirty="0" smtClean="0"/>
              <a:t>sentation de la fonctionnalit</a:t>
            </a:r>
            <a:r>
              <a:rPr lang="fr-FR" dirty="0" smtClean="0"/>
              <a:t>é</a:t>
            </a:r>
            <a:endParaRPr dirty="0"/>
          </a:p>
        </p:txBody>
      </p:sp>
      <p:grpSp>
        <p:nvGrpSpPr>
          <p:cNvPr id="430" name="Google Shape;430;p43"/>
          <p:cNvGrpSpPr/>
          <p:nvPr/>
        </p:nvGrpSpPr>
        <p:grpSpPr>
          <a:xfrm>
            <a:off x="6907157" y="202522"/>
            <a:ext cx="402033" cy="473619"/>
            <a:chOff x="5633226" y="2466906"/>
            <a:chExt cx="319861" cy="376815"/>
          </a:xfrm>
        </p:grpSpPr>
        <p:sp>
          <p:nvSpPr>
            <p:cNvPr id="431" name="Google Shape;431;p43"/>
            <p:cNvSpPr/>
            <p:nvPr/>
          </p:nvSpPr>
          <p:spPr>
            <a:xfrm>
              <a:off x="5930468" y="2659497"/>
              <a:ext cx="19273" cy="14252"/>
            </a:xfrm>
            <a:custGeom>
              <a:avLst/>
              <a:gdLst/>
              <a:ahLst/>
              <a:cxnLst/>
              <a:rect l="l" t="t" r="r" b="b"/>
              <a:pathLst>
                <a:path w="714" h="528" extrusionOk="0">
                  <a:moveTo>
                    <a:pt x="372" y="0"/>
                  </a:moveTo>
                  <a:cubicBezTo>
                    <a:pt x="31" y="0"/>
                    <a:pt x="0" y="435"/>
                    <a:pt x="279" y="528"/>
                  </a:cubicBezTo>
                  <a:lnTo>
                    <a:pt x="372" y="528"/>
                  </a:lnTo>
                  <a:cubicBezTo>
                    <a:pt x="683" y="528"/>
                    <a:pt x="714" y="93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5633226" y="2466906"/>
              <a:ext cx="319861" cy="376815"/>
            </a:xfrm>
            <a:custGeom>
              <a:avLst/>
              <a:gdLst/>
              <a:ahLst/>
              <a:cxnLst/>
              <a:rect l="l" t="t" r="r" b="b"/>
              <a:pathLst>
                <a:path w="11850" h="13960" extrusionOk="0">
                  <a:moveTo>
                    <a:pt x="10950" y="559"/>
                  </a:moveTo>
                  <a:cubicBezTo>
                    <a:pt x="10981" y="1118"/>
                    <a:pt x="11136" y="2606"/>
                    <a:pt x="11229" y="3878"/>
                  </a:cubicBezTo>
                  <a:cubicBezTo>
                    <a:pt x="11074" y="3940"/>
                    <a:pt x="10919" y="4033"/>
                    <a:pt x="10795" y="4157"/>
                  </a:cubicBezTo>
                  <a:cubicBezTo>
                    <a:pt x="10671" y="4282"/>
                    <a:pt x="10516" y="4344"/>
                    <a:pt x="10330" y="4375"/>
                  </a:cubicBezTo>
                  <a:cubicBezTo>
                    <a:pt x="10206" y="4344"/>
                    <a:pt x="10113" y="4313"/>
                    <a:pt x="10020" y="4250"/>
                  </a:cubicBezTo>
                  <a:cubicBezTo>
                    <a:pt x="9958" y="4219"/>
                    <a:pt x="9740" y="4064"/>
                    <a:pt x="9616" y="3971"/>
                  </a:cubicBezTo>
                  <a:cubicBezTo>
                    <a:pt x="9430" y="3878"/>
                    <a:pt x="9213" y="3816"/>
                    <a:pt x="8996" y="3816"/>
                  </a:cubicBezTo>
                  <a:cubicBezTo>
                    <a:pt x="8686" y="3816"/>
                    <a:pt x="8407" y="3940"/>
                    <a:pt x="8158" y="4157"/>
                  </a:cubicBezTo>
                  <a:cubicBezTo>
                    <a:pt x="8034" y="4282"/>
                    <a:pt x="7879" y="4344"/>
                    <a:pt x="7693" y="4344"/>
                  </a:cubicBezTo>
                  <a:cubicBezTo>
                    <a:pt x="7569" y="4344"/>
                    <a:pt x="7476" y="4313"/>
                    <a:pt x="7383" y="4250"/>
                  </a:cubicBezTo>
                  <a:cubicBezTo>
                    <a:pt x="7321" y="4219"/>
                    <a:pt x="7135" y="4064"/>
                    <a:pt x="7042" y="4002"/>
                  </a:cubicBezTo>
                  <a:cubicBezTo>
                    <a:pt x="6949" y="3971"/>
                    <a:pt x="6887" y="3909"/>
                    <a:pt x="6794" y="3878"/>
                  </a:cubicBezTo>
                  <a:cubicBezTo>
                    <a:pt x="6887" y="2606"/>
                    <a:pt x="7042" y="1118"/>
                    <a:pt x="7104" y="559"/>
                  </a:cubicBezTo>
                  <a:close/>
                  <a:moveTo>
                    <a:pt x="5584" y="3072"/>
                  </a:moveTo>
                  <a:cubicBezTo>
                    <a:pt x="5987" y="3971"/>
                    <a:pt x="6763" y="5988"/>
                    <a:pt x="6763" y="6763"/>
                  </a:cubicBezTo>
                  <a:cubicBezTo>
                    <a:pt x="6763" y="6949"/>
                    <a:pt x="6732" y="7166"/>
                    <a:pt x="6670" y="7352"/>
                  </a:cubicBezTo>
                  <a:cubicBezTo>
                    <a:pt x="6545" y="7321"/>
                    <a:pt x="6421" y="7290"/>
                    <a:pt x="6266" y="7290"/>
                  </a:cubicBezTo>
                  <a:cubicBezTo>
                    <a:pt x="5956" y="7290"/>
                    <a:pt x="5646" y="7414"/>
                    <a:pt x="5429" y="7632"/>
                  </a:cubicBezTo>
                  <a:cubicBezTo>
                    <a:pt x="5305" y="7756"/>
                    <a:pt x="5119" y="7818"/>
                    <a:pt x="4963" y="7849"/>
                  </a:cubicBezTo>
                  <a:cubicBezTo>
                    <a:pt x="4777" y="7818"/>
                    <a:pt x="4622" y="7756"/>
                    <a:pt x="4498" y="7632"/>
                  </a:cubicBezTo>
                  <a:cubicBezTo>
                    <a:pt x="4250" y="7414"/>
                    <a:pt x="3971" y="7290"/>
                    <a:pt x="3630" y="7290"/>
                  </a:cubicBezTo>
                  <a:cubicBezTo>
                    <a:pt x="3319" y="7290"/>
                    <a:pt x="3040" y="7414"/>
                    <a:pt x="2792" y="7632"/>
                  </a:cubicBezTo>
                  <a:cubicBezTo>
                    <a:pt x="2668" y="7756"/>
                    <a:pt x="2513" y="7818"/>
                    <a:pt x="2327" y="7849"/>
                  </a:cubicBezTo>
                  <a:cubicBezTo>
                    <a:pt x="2172" y="7818"/>
                    <a:pt x="1986" y="7756"/>
                    <a:pt x="1862" y="7632"/>
                  </a:cubicBezTo>
                  <a:cubicBezTo>
                    <a:pt x="1644" y="7414"/>
                    <a:pt x="1334" y="7290"/>
                    <a:pt x="1024" y="7290"/>
                  </a:cubicBezTo>
                  <a:cubicBezTo>
                    <a:pt x="900" y="7290"/>
                    <a:pt x="745" y="7321"/>
                    <a:pt x="621" y="7352"/>
                  </a:cubicBezTo>
                  <a:cubicBezTo>
                    <a:pt x="590" y="7166"/>
                    <a:pt x="559" y="6949"/>
                    <a:pt x="559" y="6763"/>
                  </a:cubicBezTo>
                  <a:cubicBezTo>
                    <a:pt x="559" y="5988"/>
                    <a:pt x="1334" y="3971"/>
                    <a:pt x="1706" y="3072"/>
                  </a:cubicBezTo>
                  <a:close/>
                  <a:moveTo>
                    <a:pt x="6297" y="7818"/>
                  </a:moveTo>
                  <a:cubicBezTo>
                    <a:pt x="6359" y="7818"/>
                    <a:pt x="6421" y="7849"/>
                    <a:pt x="6514" y="7880"/>
                  </a:cubicBezTo>
                  <a:cubicBezTo>
                    <a:pt x="6266" y="8376"/>
                    <a:pt x="5925" y="8841"/>
                    <a:pt x="5522" y="9214"/>
                  </a:cubicBezTo>
                  <a:lnTo>
                    <a:pt x="5522" y="9245"/>
                  </a:lnTo>
                  <a:cubicBezTo>
                    <a:pt x="4808" y="9927"/>
                    <a:pt x="4033" y="10330"/>
                    <a:pt x="3661" y="10330"/>
                  </a:cubicBezTo>
                  <a:cubicBezTo>
                    <a:pt x="3288" y="10330"/>
                    <a:pt x="2482" y="9927"/>
                    <a:pt x="1799" y="9245"/>
                  </a:cubicBezTo>
                  <a:cubicBezTo>
                    <a:pt x="1396" y="8841"/>
                    <a:pt x="1055" y="8376"/>
                    <a:pt x="807" y="7880"/>
                  </a:cubicBezTo>
                  <a:cubicBezTo>
                    <a:pt x="869" y="7849"/>
                    <a:pt x="962" y="7818"/>
                    <a:pt x="1024" y="7818"/>
                  </a:cubicBezTo>
                  <a:cubicBezTo>
                    <a:pt x="1210" y="7849"/>
                    <a:pt x="1365" y="7911"/>
                    <a:pt x="1489" y="8035"/>
                  </a:cubicBezTo>
                  <a:cubicBezTo>
                    <a:pt x="1737" y="8252"/>
                    <a:pt x="2017" y="8376"/>
                    <a:pt x="2358" y="8376"/>
                  </a:cubicBezTo>
                  <a:cubicBezTo>
                    <a:pt x="2668" y="8376"/>
                    <a:pt x="2947" y="8252"/>
                    <a:pt x="3195" y="8035"/>
                  </a:cubicBezTo>
                  <a:cubicBezTo>
                    <a:pt x="3319" y="7911"/>
                    <a:pt x="3475" y="7849"/>
                    <a:pt x="3661" y="7818"/>
                  </a:cubicBezTo>
                  <a:cubicBezTo>
                    <a:pt x="3816" y="7849"/>
                    <a:pt x="4002" y="7911"/>
                    <a:pt x="4126" y="8035"/>
                  </a:cubicBezTo>
                  <a:cubicBezTo>
                    <a:pt x="4359" y="8267"/>
                    <a:pt x="4661" y="8384"/>
                    <a:pt x="4963" y="8384"/>
                  </a:cubicBezTo>
                  <a:cubicBezTo>
                    <a:pt x="5266" y="8384"/>
                    <a:pt x="5568" y="8267"/>
                    <a:pt x="5801" y="8035"/>
                  </a:cubicBezTo>
                  <a:cubicBezTo>
                    <a:pt x="5956" y="7911"/>
                    <a:pt x="6111" y="7849"/>
                    <a:pt x="6297" y="7818"/>
                  </a:cubicBezTo>
                  <a:close/>
                  <a:moveTo>
                    <a:pt x="3319" y="10827"/>
                  </a:moveTo>
                  <a:cubicBezTo>
                    <a:pt x="3428" y="10858"/>
                    <a:pt x="3537" y="10873"/>
                    <a:pt x="3641" y="10873"/>
                  </a:cubicBezTo>
                  <a:cubicBezTo>
                    <a:pt x="3746" y="10873"/>
                    <a:pt x="3847" y="10858"/>
                    <a:pt x="3940" y="10827"/>
                  </a:cubicBezTo>
                  <a:lnTo>
                    <a:pt x="3940" y="10827"/>
                  </a:lnTo>
                  <a:cubicBezTo>
                    <a:pt x="3909" y="11013"/>
                    <a:pt x="3909" y="11199"/>
                    <a:pt x="3940" y="11385"/>
                  </a:cubicBezTo>
                  <a:cubicBezTo>
                    <a:pt x="4033" y="11850"/>
                    <a:pt x="4219" y="12657"/>
                    <a:pt x="4839" y="12998"/>
                  </a:cubicBezTo>
                  <a:cubicBezTo>
                    <a:pt x="4901" y="13029"/>
                    <a:pt x="5212" y="13184"/>
                    <a:pt x="5243" y="13184"/>
                  </a:cubicBezTo>
                  <a:cubicBezTo>
                    <a:pt x="5336" y="13215"/>
                    <a:pt x="5398" y="13308"/>
                    <a:pt x="5429" y="13432"/>
                  </a:cubicBezTo>
                  <a:lnTo>
                    <a:pt x="1893" y="13432"/>
                  </a:lnTo>
                  <a:cubicBezTo>
                    <a:pt x="1893" y="13401"/>
                    <a:pt x="1893" y="13370"/>
                    <a:pt x="1893" y="13339"/>
                  </a:cubicBezTo>
                  <a:cubicBezTo>
                    <a:pt x="1924" y="13277"/>
                    <a:pt x="1955" y="13215"/>
                    <a:pt x="2048" y="13184"/>
                  </a:cubicBezTo>
                  <a:cubicBezTo>
                    <a:pt x="2079" y="13184"/>
                    <a:pt x="2389" y="13029"/>
                    <a:pt x="2482" y="12998"/>
                  </a:cubicBezTo>
                  <a:cubicBezTo>
                    <a:pt x="3102" y="12688"/>
                    <a:pt x="3288" y="11850"/>
                    <a:pt x="3350" y="11385"/>
                  </a:cubicBezTo>
                  <a:cubicBezTo>
                    <a:pt x="3381" y="11199"/>
                    <a:pt x="3350" y="11013"/>
                    <a:pt x="3319" y="10827"/>
                  </a:cubicBezTo>
                  <a:close/>
                  <a:moveTo>
                    <a:pt x="9306" y="11137"/>
                  </a:moveTo>
                  <a:lnTo>
                    <a:pt x="9306" y="11385"/>
                  </a:lnTo>
                  <a:cubicBezTo>
                    <a:pt x="9368" y="11850"/>
                    <a:pt x="9554" y="12657"/>
                    <a:pt x="10175" y="12998"/>
                  </a:cubicBezTo>
                  <a:lnTo>
                    <a:pt x="10578" y="13184"/>
                  </a:lnTo>
                  <a:cubicBezTo>
                    <a:pt x="10671" y="13215"/>
                    <a:pt x="10764" y="13308"/>
                    <a:pt x="10764" y="13432"/>
                  </a:cubicBezTo>
                  <a:lnTo>
                    <a:pt x="7228" y="13432"/>
                  </a:lnTo>
                  <a:cubicBezTo>
                    <a:pt x="7228" y="13401"/>
                    <a:pt x="7259" y="13370"/>
                    <a:pt x="7259" y="13339"/>
                  </a:cubicBezTo>
                  <a:cubicBezTo>
                    <a:pt x="7290" y="13277"/>
                    <a:pt x="7321" y="13215"/>
                    <a:pt x="7414" y="13184"/>
                  </a:cubicBezTo>
                  <a:cubicBezTo>
                    <a:pt x="7445" y="13184"/>
                    <a:pt x="7755" y="13029"/>
                    <a:pt x="7848" y="12998"/>
                  </a:cubicBezTo>
                  <a:cubicBezTo>
                    <a:pt x="8438" y="12688"/>
                    <a:pt x="8655" y="11850"/>
                    <a:pt x="8717" y="11385"/>
                  </a:cubicBezTo>
                  <a:cubicBezTo>
                    <a:pt x="8717" y="11292"/>
                    <a:pt x="8717" y="11199"/>
                    <a:pt x="8717" y="11137"/>
                  </a:cubicBezTo>
                  <a:cubicBezTo>
                    <a:pt x="8810" y="11168"/>
                    <a:pt x="8903" y="11168"/>
                    <a:pt x="8996" y="11199"/>
                  </a:cubicBezTo>
                  <a:lnTo>
                    <a:pt x="9027" y="11199"/>
                  </a:lnTo>
                  <a:cubicBezTo>
                    <a:pt x="9120" y="11168"/>
                    <a:pt x="9213" y="11168"/>
                    <a:pt x="9306" y="11137"/>
                  </a:cubicBezTo>
                  <a:close/>
                  <a:moveTo>
                    <a:pt x="6856" y="1"/>
                  </a:moveTo>
                  <a:cubicBezTo>
                    <a:pt x="6701" y="1"/>
                    <a:pt x="6576" y="125"/>
                    <a:pt x="6576" y="249"/>
                  </a:cubicBezTo>
                  <a:cubicBezTo>
                    <a:pt x="6576" y="280"/>
                    <a:pt x="6421" y="1800"/>
                    <a:pt x="6297" y="3320"/>
                  </a:cubicBezTo>
                  <a:cubicBezTo>
                    <a:pt x="6142" y="2948"/>
                    <a:pt x="6049" y="2700"/>
                    <a:pt x="6018" y="2669"/>
                  </a:cubicBezTo>
                  <a:cubicBezTo>
                    <a:pt x="5987" y="2575"/>
                    <a:pt x="5894" y="2513"/>
                    <a:pt x="5770" y="2513"/>
                  </a:cubicBezTo>
                  <a:lnTo>
                    <a:pt x="1520" y="2513"/>
                  </a:lnTo>
                  <a:cubicBezTo>
                    <a:pt x="1396" y="2513"/>
                    <a:pt x="1303" y="2575"/>
                    <a:pt x="1272" y="2669"/>
                  </a:cubicBezTo>
                  <a:cubicBezTo>
                    <a:pt x="1210" y="2793"/>
                    <a:pt x="0" y="5646"/>
                    <a:pt x="0" y="6763"/>
                  </a:cubicBezTo>
                  <a:cubicBezTo>
                    <a:pt x="0" y="8066"/>
                    <a:pt x="869" y="9121"/>
                    <a:pt x="1396" y="9617"/>
                  </a:cubicBezTo>
                  <a:cubicBezTo>
                    <a:pt x="1737" y="9989"/>
                    <a:pt x="2172" y="10299"/>
                    <a:pt x="2637" y="10547"/>
                  </a:cubicBezTo>
                  <a:cubicBezTo>
                    <a:pt x="2792" y="10765"/>
                    <a:pt x="2854" y="11044"/>
                    <a:pt x="2823" y="11323"/>
                  </a:cubicBezTo>
                  <a:cubicBezTo>
                    <a:pt x="2730" y="11943"/>
                    <a:pt x="2513" y="12378"/>
                    <a:pt x="2203" y="12533"/>
                  </a:cubicBezTo>
                  <a:cubicBezTo>
                    <a:pt x="2172" y="12564"/>
                    <a:pt x="1862" y="12688"/>
                    <a:pt x="1768" y="12719"/>
                  </a:cubicBezTo>
                  <a:cubicBezTo>
                    <a:pt x="1613" y="12812"/>
                    <a:pt x="1489" y="12967"/>
                    <a:pt x="1427" y="13153"/>
                  </a:cubicBezTo>
                  <a:cubicBezTo>
                    <a:pt x="1365" y="13339"/>
                    <a:pt x="1334" y="13525"/>
                    <a:pt x="1365" y="13680"/>
                  </a:cubicBezTo>
                  <a:cubicBezTo>
                    <a:pt x="1365" y="13835"/>
                    <a:pt x="1458" y="13960"/>
                    <a:pt x="1613" y="13960"/>
                  </a:cubicBezTo>
                  <a:lnTo>
                    <a:pt x="5708" y="13960"/>
                  </a:lnTo>
                  <a:cubicBezTo>
                    <a:pt x="5863" y="13960"/>
                    <a:pt x="5987" y="13835"/>
                    <a:pt x="5987" y="13680"/>
                  </a:cubicBezTo>
                  <a:cubicBezTo>
                    <a:pt x="6049" y="13308"/>
                    <a:pt x="5863" y="12905"/>
                    <a:pt x="5491" y="12719"/>
                  </a:cubicBezTo>
                  <a:cubicBezTo>
                    <a:pt x="5429" y="12688"/>
                    <a:pt x="5119" y="12533"/>
                    <a:pt x="5088" y="12533"/>
                  </a:cubicBezTo>
                  <a:cubicBezTo>
                    <a:pt x="4808" y="12378"/>
                    <a:pt x="4591" y="11912"/>
                    <a:pt x="4498" y="11292"/>
                  </a:cubicBezTo>
                  <a:cubicBezTo>
                    <a:pt x="4467" y="11013"/>
                    <a:pt x="4529" y="10765"/>
                    <a:pt x="4684" y="10516"/>
                  </a:cubicBezTo>
                  <a:cubicBezTo>
                    <a:pt x="5119" y="10268"/>
                    <a:pt x="5553" y="9958"/>
                    <a:pt x="5925" y="9617"/>
                  </a:cubicBezTo>
                  <a:cubicBezTo>
                    <a:pt x="6235" y="9276"/>
                    <a:pt x="6514" y="8934"/>
                    <a:pt x="6763" y="8531"/>
                  </a:cubicBezTo>
                  <a:lnTo>
                    <a:pt x="6794" y="8624"/>
                  </a:lnTo>
                  <a:cubicBezTo>
                    <a:pt x="6918" y="8903"/>
                    <a:pt x="7042" y="9183"/>
                    <a:pt x="7197" y="9431"/>
                  </a:cubicBezTo>
                  <a:cubicBezTo>
                    <a:pt x="7414" y="9865"/>
                    <a:pt x="7693" y="10268"/>
                    <a:pt x="8034" y="10609"/>
                  </a:cubicBezTo>
                  <a:cubicBezTo>
                    <a:pt x="8158" y="10827"/>
                    <a:pt x="8189" y="11044"/>
                    <a:pt x="8189" y="11292"/>
                  </a:cubicBezTo>
                  <a:cubicBezTo>
                    <a:pt x="8096" y="11912"/>
                    <a:pt x="7879" y="12347"/>
                    <a:pt x="7569" y="12502"/>
                  </a:cubicBezTo>
                  <a:cubicBezTo>
                    <a:pt x="7538" y="12533"/>
                    <a:pt x="7197" y="12657"/>
                    <a:pt x="7135" y="12688"/>
                  </a:cubicBezTo>
                  <a:cubicBezTo>
                    <a:pt x="6949" y="12781"/>
                    <a:pt x="6825" y="12936"/>
                    <a:pt x="6732" y="13153"/>
                  </a:cubicBezTo>
                  <a:cubicBezTo>
                    <a:pt x="6701" y="13308"/>
                    <a:pt x="6670" y="13494"/>
                    <a:pt x="6670" y="13680"/>
                  </a:cubicBezTo>
                  <a:cubicBezTo>
                    <a:pt x="6670" y="13835"/>
                    <a:pt x="6794" y="13960"/>
                    <a:pt x="6949" y="13960"/>
                  </a:cubicBezTo>
                  <a:lnTo>
                    <a:pt x="11074" y="13960"/>
                  </a:lnTo>
                  <a:cubicBezTo>
                    <a:pt x="11198" y="13960"/>
                    <a:pt x="11322" y="13835"/>
                    <a:pt x="11322" y="13680"/>
                  </a:cubicBezTo>
                  <a:cubicBezTo>
                    <a:pt x="11384" y="13277"/>
                    <a:pt x="11198" y="12905"/>
                    <a:pt x="10857" y="12688"/>
                  </a:cubicBezTo>
                  <a:cubicBezTo>
                    <a:pt x="10795" y="12657"/>
                    <a:pt x="10454" y="12533"/>
                    <a:pt x="10454" y="12502"/>
                  </a:cubicBezTo>
                  <a:cubicBezTo>
                    <a:pt x="10144" y="12347"/>
                    <a:pt x="9927" y="11912"/>
                    <a:pt x="9865" y="11292"/>
                  </a:cubicBezTo>
                  <a:cubicBezTo>
                    <a:pt x="9833" y="11044"/>
                    <a:pt x="9896" y="10827"/>
                    <a:pt x="9989" y="10609"/>
                  </a:cubicBezTo>
                  <a:cubicBezTo>
                    <a:pt x="10144" y="10423"/>
                    <a:pt x="10299" y="10237"/>
                    <a:pt x="10454" y="10051"/>
                  </a:cubicBezTo>
                  <a:cubicBezTo>
                    <a:pt x="10764" y="9617"/>
                    <a:pt x="11012" y="9152"/>
                    <a:pt x="11229" y="8655"/>
                  </a:cubicBezTo>
                  <a:cubicBezTo>
                    <a:pt x="11229" y="8593"/>
                    <a:pt x="11229" y="8500"/>
                    <a:pt x="11229" y="8438"/>
                  </a:cubicBezTo>
                  <a:cubicBezTo>
                    <a:pt x="11198" y="8376"/>
                    <a:pt x="11136" y="8314"/>
                    <a:pt x="11074" y="8283"/>
                  </a:cubicBezTo>
                  <a:cubicBezTo>
                    <a:pt x="11042" y="8267"/>
                    <a:pt x="11006" y="8259"/>
                    <a:pt x="10969" y="8259"/>
                  </a:cubicBezTo>
                  <a:cubicBezTo>
                    <a:pt x="10862" y="8259"/>
                    <a:pt x="10748" y="8323"/>
                    <a:pt x="10702" y="8438"/>
                  </a:cubicBezTo>
                  <a:cubicBezTo>
                    <a:pt x="10454" y="9027"/>
                    <a:pt x="10144" y="9586"/>
                    <a:pt x="9740" y="10082"/>
                  </a:cubicBezTo>
                  <a:cubicBezTo>
                    <a:pt x="9585" y="10237"/>
                    <a:pt x="9430" y="10361"/>
                    <a:pt x="9275" y="10516"/>
                  </a:cubicBezTo>
                  <a:cubicBezTo>
                    <a:pt x="9182" y="10578"/>
                    <a:pt x="9120" y="10609"/>
                    <a:pt x="9027" y="10640"/>
                  </a:cubicBezTo>
                  <a:cubicBezTo>
                    <a:pt x="8934" y="10609"/>
                    <a:pt x="8872" y="10578"/>
                    <a:pt x="8841" y="10547"/>
                  </a:cubicBezTo>
                  <a:cubicBezTo>
                    <a:pt x="8593" y="10392"/>
                    <a:pt x="8376" y="10175"/>
                    <a:pt x="8189" y="9927"/>
                  </a:cubicBezTo>
                  <a:cubicBezTo>
                    <a:pt x="7755" y="9400"/>
                    <a:pt x="7414" y="8779"/>
                    <a:pt x="7166" y="8128"/>
                  </a:cubicBezTo>
                  <a:cubicBezTo>
                    <a:pt x="7135" y="8035"/>
                    <a:pt x="7135" y="7973"/>
                    <a:pt x="7104" y="7880"/>
                  </a:cubicBezTo>
                  <a:cubicBezTo>
                    <a:pt x="7228" y="7508"/>
                    <a:pt x="7321" y="7135"/>
                    <a:pt x="7321" y="6732"/>
                  </a:cubicBezTo>
                  <a:cubicBezTo>
                    <a:pt x="7228" y="5988"/>
                    <a:pt x="7042" y="5243"/>
                    <a:pt x="6763" y="4530"/>
                  </a:cubicBezTo>
                  <a:cubicBezTo>
                    <a:pt x="6763" y="4499"/>
                    <a:pt x="6763" y="4499"/>
                    <a:pt x="6763" y="4468"/>
                  </a:cubicBezTo>
                  <a:cubicBezTo>
                    <a:pt x="6794" y="4499"/>
                    <a:pt x="6825" y="4499"/>
                    <a:pt x="6856" y="4530"/>
                  </a:cubicBezTo>
                  <a:cubicBezTo>
                    <a:pt x="7088" y="4762"/>
                    <a:pt x="7391" y="4879"/>
                    <a:pt x="7693" y="4879"/>
                  </a:cubicBezTo>
                  <a:cubicBezTo>
                    <a:pt x="7996" y="4879"/>
                    <a:pt x="8298" y="4762"/>
                    <a:pt x="8531" y="4530"/>
                  </a:cubicBezTo>
                  <a:cubicBezTo>
                    <a:pt x="8624" y="4499"/>
                    <a:pt x="8686" y="4437"/>
                    <a:pt x="8779" y="4406"/>
                  </a:cubicBezTo>
                  <a:cubicBezTo>
                    <a:pt x="8841" y="4375"/>
                    <a:pt x="8934" y="4344"/>
                    <a:pt x="8996" y="4344"/>
                  </a:cubicBezTo>
                  <a:cubicBezTo>
                    <a:pt x="9182" y="4344"/>
                    <a:pt x="9337" y="4437"/>
                    <a:pt x="9461" y="4530"/>
                  </a:cubicBezTo>
                  <a:cubicBezTo>
                    <a:pt x="9709" y="4747"/>
                    <a:pt x="9989" y="4871"/>
                    <a:pt x="10330" y="4902"/>
                  </a:cubicBezTo>
                  <a:cubicBezTo>
                    <a:pt x="10547" y="4871"/>
                    <a:pt x="10733" y="4809"/>
                    <a:pt x="10919" y="4716"/>
                  </a:cubicBezTo>
                  <a:cubicBezTo>
                    <a:pt x="11012" y="4654"/>
                    <a:pt x="11105" y="4623"/>
                    <a:pt x="11167" y="4530"/>
                  </a:cubicBezTo>
                  <a:cubicBezTo>
                    <a:pt x="11198" y="4499"/>
                    <a:pt x="11229" y="4499"/>
                    <a:pt x="11260" y="4468"/>
                  </a:cubicBezTo>
                  <a:cubicBezTo>
                    <a:pt x="11291" y="4995"/>
                    <a:pt x="11322" y="5398"/>
                    <a:pt x="11322" y="5677"/>
                  </a:cubicBezTo>
                  <a:lnTo>
                    <a:pt x="11322" y="6143"/>
                  </a:lnTo>
                  <a:cubicBezTo>
                    <a:pt x="11291" y="6236"/>
                    <a:pt x="11322" y="6298"/>
                    <a:pt x="11384" y="6360"/>
                  </a:cubicBezTo>
                  <a:cubicBezTo>
                    <a:pt x="11434" y="6426"/>
                    <a:pt x="11502" y="6457"/>
                    <a:pt x="11573" y="6457"/>
                  </a:cubicBezTo>
                  <a:cubicBezTo>
                    <a:pt x="11635" y="6457"/>
                    <a:pt x="11699" y="6434"/>
                    <a:pt x="11757" y="6391"/>
                  </a:cubicBezTo>
                  <a:cubicBezTo>
                    <a:pt x="11819" y="6329"/>
                    <a:pt x="11850" y="6267"/>
                    <a:pt x="11850" y="6205"/>
                  </a:cubicBezTo>
                  <a:lnTo>
                    <a:pt x="11850" y="5677"/>
                  </a:lnTo>
                  <a:cubicBezTo>
                    <a:pt x="11850" y="5305"/>
                    <a:pt x="11819" y="4778"/>
                    <a:pt x="11788" y="4064"/>
                  </a:cubicBezTo>
                  <a:cubicBezTo>
                    <a:pt x="11664" y="2389"/>
                    <a:pt x="11447" y="280"/>
                    <a:pt x="11447" y="249"/>
                  </a:cubicBezTo>
                  <a:cubicBezTo>
                    <a:pt x="11447" y="125"/>
                    <a:pt x="11322" y="1"/>
                    <a:pt x="11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3" name="Google Shape;433;p43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3"/>
          <p:cNvSpPr/>
          <p:nvPr/>
        </p:nvSpPr>
        <p:spPr>
          <a:xfrm>
            <a:off x="6745024" y="81875"/>
            <a:ext cx="726300" cy="726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age6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080"/>
            <a:ext cx="2982934" cy="1932038"/>
          </a:xfrm>
          <a:prstGeom prst="rect">
            <a:avLst/>
          </a:prstGeom>
        </p:spPr>
      </p:pic>
      <p:pic>
        <p:nvPicPr>
          <p:cNvPr id="13" name="image7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34" y="932610"/>
            <a:ext cx="3080192" cy="1935836"/>
          </a:xfrm>
          <a:prstGeom prst="rect">
            <a:avLst/>
          </a:prstGeom>
        </p:spPr>
      </p:pic>
      <p:pic>
        <p:nvPicPr>
          <p:cNvPr id="15" name="image1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26" y="928822"/>
            <a:ext cx="3080874" cy="1945844"/>
          </a:xfrm>
          <a:prstGeom prst="rect">
            <a:avLst/>
          </a:prstGeom>
        </p:spPr>
      </p:pic>
      <p:pic>
        <p:nvPicPr>
          <p:cNvPr id="16" name="image14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2848"/>
            <a:ext cx="2982934" cy="226065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34" y="2882849"/>
            <a:ext cx="3080192" cy="226065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26" y="2897251"/>
            <a:ext cx="3080874" cy="2246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/>
          <p:nvPr/>
        </p:nvSpPr>
        <p:spPr>
          <a:xfrm>
            <a:off x="1484025" y="2278011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5"/>
          <p:cNvSpPr/>
          <p:nvPr/>
        </p:nvSpPr>
        <p:spPr>
          <a:xfrm>
            <a:off x="4169775" y="2278011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5"/>
          <p:cNvSpPr/>
          <p:nvPr/>
        </p:nvSpPr>
        <p:spPr>
          <a:xfrm>
            <a:off x="6855525" y="2278011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TESTS DE L’application</a:t>
            </a:r>
            <a:endParaRPr dirty="0"/>
          </a:p>
        </p:txBody>
      </p:sp>
      <p:sp>
        <p:nvSpPr>
          <p:cNvPr id="482" name="Google Shape;482;p45"/>
          <p:cNvSpPr txBox="1">
            <a:spLocks noGrp="1"/>
          </p:cNvSpPr>
          <p:nvPr>
            <p:ph type="title"/>
          </p:nvPr>
        </p:nvSpPr>
        <p:spPr>
          <a:xfrm>
            <a:off x="720000" y="32063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crud</a:t>
            </a:r>
            <a:r>
              <a:rPr lang="fr-FR" dirty="0" smtClean="0"/>
              <a:t> simple</a:t>
            </a:r>
            <a:endParaRPr dirty="0"/>
          </a:p>
        </p:txBody>
      </p:sp>
      <p:sp>
        <p:nvSpPr>
          <p:cNvPr id="484" name="Google Shape;484;p45"/>
          <p:cNvSpPr txBox="1">
            <a:spLocks noGrp="1"/>
          </p:cNvSpPr>
          <p:nvPr>
            <p:ph type="title" idx="2"/>
          </p:nvPr>
        </p:nvSpPr>
        <p:spPr>
          <a:xfrm>
            <a:off x="3403800" y="320894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</a:t>
            </a:r>
            <a:r>
              <a:rPr lang="en" dirty="0" smtClean="0"/>
              <a:t>rud complexe</a:t>
            </a:r>
            <a:endParaRPr dirty="0"/>
          </a:p>
        </p:txBody>
      </p:sp>
      <p:sp>
        <p:nvSpPr>
          <p:cNvPr id="486" name="Google Shape;486;p45"/>
          <p:cNvSpPr txBox="1">
            <a:spLocks noGrp="1"/>
          </p:cNvSpPr>
          <p:nvPr>
            <p:ph type="title" idx="4"/>
          </p:nvPr>
        </p:nvSpPr>
        <p:spPr>
          <a:xfrm>
            <a:off x="6087600" y="32089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r</a:t>
            </a:r>
            <a:r>
              <a:rPr lang="fr-FR" dirty="0" smtClean="0"/>
              <a:t>é</a:t>
            </a:r>
            <a:r>
              <a:rPr lang="en" dirty="0" smtClean="0"/>
              <a:t>sultat</a:t>
            </a:r>
            <a:endParaRPr dirty="0"/>
          </a:p>
        </p:txBody>
      </p:sp>
      <p:grpSp>
        <p:nvGrpSpPr>
          <p:cNvPr id="488" name="Google Shape;488;p45"/>
          <p:cNvGrpSpPr/>
          <p:nvPr/>
        </p:nvGrpSpPr>
        <p:grpSpPr>
          <a:xfrm>
            <a:off x="4417947" y="2439856"/>
            <a:ext cx="308122" cy="484811"/>
            <a:chOff x="8115781" y="3670097"/>
            <a:chExt cx="239504" cy="376815"/>
          </a:xfrm>
        </p:grpSpPr>
        <p:sp>
          <p:nvSpPr>
            <p:cNvPr id="489" name="Google Shape;489;p45"/>
            <p:cNvSpPr/>
            <p:nvPr/>
          </p:nvSpPr>
          <p:spPr>
            <a:xfrm>
              <a:off x="8115781" y="3670097"/>
              <a:ext cx="239504" cy="376815"/>
            </a:xfrm>
            <a:custGeom>
              <a:avLst/>
              <a:gdLst/>
              <a:ahLst/>
              <a:cxnLst/>
              <a:rect l="l" t="t" r="r" b="b"/>
              <a:pathLst>
                <a:path w="8873" h="13960" extrusionOk="0">
                  <a:moveTo>
                    <a:pt x="7662" y="6391"/>
                  </a:moveTo>
                  <a:cubicBezTo>
                    <a:pt x="7787" y="6391"/>
                    <a:pt x="7911" y="6422"/>
                    <a:pt x="8035" y="6484"/>
                  </a:cubicBezTo>
                  <a:cubicBezTo>
                    <a:pt x="7973" y="6577"/>
                    <a:pt x="7942" y="6701"/>
                    <a:pt x="7880" y="6794"/>
                  </a:cubicBezTo>
                  <a:cubicBezTo>
                    <a:pt x="7445" y="7569"/>
                    <a:pt x="6856" y="8252"/>
                    <a:pt x="6111" y="8810"/>
                  </a:cubicBezTo>
                  <a:lnTo>
                    <a:pt x="6111" y="8779"/>
                  </a:lnTo>
                  <a:cubicBezTo>
                    <a:pt x="5832" y="9027"/>
                    <a:pt x="5522" y="9213"/>
                    <a:pt x="5150" y="9368"/>
                  </a:cubicBezTo>
                  <a:cubicBezTo>
                    <a:pt x="4933" y="9492"/>
                    <a:pt x="4685" y="9554"/>
                    <a:pt x="4436" y="9586"/>
                  </a:cubicBezTo>
                  <a:cubicBezTo>
                    <a:pt x="4281" y="9554"/>
                    <a:pt x="4126" y="9523"/>
                    <a:pt x="4002" y="9492"/>
                  </a:cubicBezTo>
                  <a:cubicBezTo>
                    <a:pt x="3599" y="9337"/>
                    <a:pt x="3258" y="9151"/>
                    <a:pt x="2916" y="8903"/>
                  </a:cubicBezTo>
                  <a:cubicBezTo>
                    <a:pt x="2265" y="8469"/>
                    <a:pt x="1738" y="7910"/>
                    <a:pt x="1272" y="7259"/>
                  </a:cubicBezTo>
                  <a:cubicBezTo>
                    <a:pt x="1117" y="7011"/>
                    <a:pt x="962" y="6763"/>
                    <a:pt x="838" y="6484"/>
                  </a:cubicBezTo>
                  <a:cubicBezTo>
                    <a:pt x="962" y="6422"/>
                    <a:pt x="1086" y="6391"/>
                    <a:pt x="1210" y="6391"/>
                  </a:cubicBezTo>
                  <a:cubicBezTo>
                    <a:pt x="1428" y="6422"/>
                    <a:pt x="1645" y="6515"/>
                    <a:pt x="1831" y="6670"/>
                  </a:cubicBezTo>
                  <a:cubicBezTo>
                    <a:pt x="2094" y="6949"/>
                    <a:pt x="2451" y="7088"/>
                    <a:pt x="2812" y="7088"/>
                  </a:cubicBezTo>
                  <a:cubicBezTo>
                    <a:pt x="3172" y="7088"/>
                    <a:pt x="3537" y="6949"/>
                    <a:pt x="3816" y="6670"/>
                  </a:cubicBezTo>
                  <a:cubicBezTo>
                    <a:pt x="3987" y="6499"/>
                    <a:pt x="4212" y="6414"/>
                    <a:pt x="4436" y="6414"/>
                  </a:cubicBezTo>
                  <a:cubicBezTo>
                    <a:pt x="4661" y="6414"/>
                    <a:pt x="4886" y="6499"/>
                    <a:pt x="5057" y="6670"/>
                  </a:cubicBezTo>
                  <a:cubicBezTo>
                    <a:pt x="5336" y="6949"/>
                    <a:pt x="5693" y="7088"/>
                    <a:pt x="6049" y="7088"/>
                  </a:cubicBezTo>
                  <a:cubicBezTo>
                    <a:pt x="6406" y="7088"/>
                    <a:pt x="6763" y="6949"/>
                    <a:pt x="7042" y="6670"/>
                  </a:cubicBezTo>
                  <a:cubicBezTo>
                    <a:pt x="7228" y="6515"/>
                    <a:pt x="7445" y="6422"/>
                    <a:pt x="7662" y="6391"/>
                  </a:cubicBezTo>
                  <a:close/>
                  <a:moveTo>
                    <a:pt x="5150" y="9958"/>
                  </a:moveTo>
                  <a:lnTo>
                    <a:pt x="5150" y="9958"/>
                  </a:lnTo>
                  <a:cubicBezTo>
                    <a:pt x="5026" y="10237"/>
                    <a:pt x="4995" y="10516"/>
                    <a:pt x="5057" y="10795"/>
                  </a:cubicBezTo>
                  <a:cubicBezTo>
                    <a:pt x="5119" y="11354"/>
                    <a:pt x="5367" y="12346"/>
                    <a:pt x="6080" y="12781"/>
                  </a:cubicBezTo>
                  <a:cubicBezTo>
                    <a:pt x="6174" y="12812"/>
                    <a:pt x="6546" y="12967"/>
                    <a:pt x="6608" y="12998"/>
                  </a:cubicBezTo>
                  <a:cubicBezTo>
                    <a:pt x="6763" y="13060"/>
                    <a:pt x="6856" y="13215"/>
                    <a:pt x="6856" y="13370"/>
                  </a:cubicBezTo>
                  <a:lnTo>
                    <a:pt x="2017" y="13370"/>
                  </a:lnTo>
                  <a:cubicBezTo>
                    <a:pt x="1986" y="13215"/>
                    <a:pt x="2110" y="13060"/>
                    <a:pt x="2265" y="12998"/>
                  </a:cubicBezTo>
                  <a:lnTo>
                    <a:pt x="2606" y="12843"/>
                  </a:lnTo>
                  <a:lnTo>
                    <a:pt x="4188" y="12843"/>
                  </a:lnTo>
                  <a:cubicBezTo>
                    <a:pt x="4529" y="12843"/>
                    <a:pt x="4529" y="12315"/>
                    <a:pt x="4188" y="12315"/>
                  </a:cubicBezTo>
                  <a:lnTo>
                    <a:pt x="3289" y="12315"/>
                  </a:lnTo>
                  <a:cubicBezTo>
                    <a:pt x="3599" y="11850"/>
                    <a:pt x="3785" y="11323"/>
                    <a:pt x="3847" y="10795"/>
                  </a:cubicBezTo>
                  <a:cubicBezTo>
                    <a:pt x="3878" y="10516"/>
                    <a:pt x="3847" y="10206"/>
                    <a:pt x="3692" y="9958"/>
                  </a:cubicBezTo>
                  <a:lnTo>
                    <a:pt x="3692" y="9958"/>
                  </a:lnTo>
                  <a:cubicBezTo>
                    <a:pt x="3940" y="10051"/>
                    <a:pt x="4188" y="10113"/>
                    <a:pt x="4436" y="10113"/>
                  </a:cubicBezTo>
                  <a:cubicBezTo>
                    <a:pt x="4654" y="10113"/>
                    <a:pt x="4840" y="10082"/>
                    <a:pt x="5057" y="9989"/>
                  </a:cubicBezTo>
                  <a:lnTo>
                    <a:pt x="5150" y="9958"/>
                  </a:lnTo>
                  <a:close/>
                  <a:moveTo>
                    <a:pt x="1831" y="1"/>
                  </a:moveTo>
                  <a:cubicBezTo>
                    <a:pt x="1707" y="1"/>
                    <a:pt x="1614" y="63"/>
                    <a:pt x="1583" y="156"/>
                  </a:cubicBezTo>
                  <a:cubicBezTo>
                    <a:pt x="1583" y="187"/>
                    <a:pt x="404" y="3289"/>
                    <a:pt x="249" y="3754"/>
                  </a:cubicBezTo>
                  <a:cubicBezTo>
                    <a:pt x="125" y="4188"/>
                    <a:pt x="32" y="4653"/>
                    <a:pt x="1" y="5150"/>
                  </a:cubicBezTo>
                  <a:cubicBezTo>
                    <a:pt x="32" y="5801"/>
                    <a:pt x="187" y="6453"/>
                    <a:pt x="528" y="7042"/>
                  </a:cubicBezTo>
                  <a:cubicBezTo>
                    <a:pt x="745" y="7476"/>
                    <a:pt x="1024" y="7910"/>
                    <a:pt x="1366" y="8283"/>
                  </a:cubicBezTo>
                  <a:cubicBezTo>
                    <a:pt x="1676" y="8624"/>
                    <a:pt x="2048" y="8965"/>
                    <a:pt x="2420" y="9244"/>
                  </a:cubicBezTo>
                  <a:cubicBezTo>
                    <a:pt x="2575" y="9337"/>
                    <a:pt x="2699" y="9430"/>
                    <a:pt x="2854" y="9523"/>
                  </a:cubicBezTo>
                  <a:cubicBezTo>
                    <a:pt x="3196" y="9834"/>
                    <a:pt x="3351" y="10299"/>
                    <a:pt x="3289" y="10733"/>
                  </a:cubicBezTo>
                  <a:cubicBezTo>
                    <a:pt x="3196" y="11509"/>
                    <a:pt x="2916" y="12098"/>
                    <a:pt x="2513" y="12284"/>
                  </a:cubicBezTo>
                  <a:cubicBezTo>
                    <a:pt x="2482" y="12315"/>
                    <a:pt x="2079" y="12470"/>
                    <a:pt x="1986" y="12532"/>
                  </a:cubicBezTo>
                  <a:cubicBezTo>
                    <a:pt x="1459" y="12812"/>
                    <a:pt x="1459" y="13277"/>
                    <a:pt x="1459" y="13680"/>
                  </a:cubicBezTo>
                  <a:cubicBezTo>
                    <a:pt x="1428" y="13835"/>
                    <a:pt x="1552" y="13959"/>
                    <a:pt x="1707" y="13959"/>
                  </a:cubicBezTo>
                  <a:lnTo>
                    <a:pt x="7135" y="13959"/>
                  </a:lnTo>
                  <a:cubicBezTo>
                    <a:pt x="7290" y="13959"/>
                    <a:pt x="7414" y="13835"/>
                    <a:pt x="7414" y="13680"/>
                  </a:cubicBezTo>
                  <a:cubicBezTo>
                    <a:pt x="7507" y="13215"/>
                    <a:pt x="7259" y="12749"/>
                    <a:pt x="6856" y="12532"/>
                  </a:cubicBezTo>
                  <a:cubicBezTo>
                    <a:pt x="6794" y="12470"/>
                    <a:pt x="6391" y="12315"/>
                    <a:pt x="6360" y="12284"/>
                  </a:cubicBezTo>
                  <a:cubicBezTo>
                    <a:pt x="5956" y="12098"/>
                    <a:pt x="5677" y="11509"/>
                    <a:pt x="5584" y="10733"/>
                  </a:cubicBezTo>
                  <a:cubicBezTo>
                    <a:pt x="5522" y="10299"/>
                    <a:pt x="5677" y="9834"/>
                    <a:pt x="6018" y="9523"/>
                  </a:cubicBezTo>
                  <a:lnTo>
                    <a:pt x="6267" y="9368"/>
                  </a:lnTo>
                  <a:cubicBezTo>
                    <a:pt x="6608" y="9151"/>
                    <a:pt x="6918" y="8872"/>
                    <a:pt x="7197" y="8593"/>
                  </a:cubicBezTo>
                  <a:cubicBezTo>
                    <a:pt x="7507" y="8283"/>
                    <a:pt x="7787" y="7941"/>
                    <a:pt x="8035" y="7600"/>
                  </a:cubicBezTo>
                  <a:cubicBezTo>
                    <a:pt x="8283" y="7228"/>
                    <a:pt x="8469" y="6856"/>
                    <a:pt x="8624" y="6422"/>
                  </a:cubicBezTo>
                  <a:cubicBezTo>
                    <a:pt x="8779" y="6018"/>
                    <a:pt x="8872" y="5584"/>
                    <a:pt x="8872" y="5150"/>
                  </a:cubicBezTo>
                  <a:cubicBezTo>
                    <a:pt x="8841" y="4933"/>
                    <a:pt x="8841" y="4715"/>
                    <a:pt x="8779" y="4529"/>
                  </a:cubicBezTo>
                  <a:lnTo>
                    <a:pt x="8810" y="4498"/>
                  </a:lnTo>
                  <a:cubicBezTo>
                    <a:pt x="8779" y="4374"/>
                    <a:pt x="8655" y="4281"/>
                    <a:pt x="8531" y="4281"/>
                  </a:cubicBezTo>
                  <a:lnTo>
                    <a:pt x="8469" y="4281"/>
                  </a:lnTo>
                  <a:cubicBezTo>
                    <a:pt x="8407" y="4281"/>
                    <a:pt x="8345" y="4343"/>
                    <a:pt x="8314" y="4405"/>
                  </a:cubicBezTo>
                  <a:cubicBezTo>
                    <a:pt x="8252" y="4436"/>
                    <a:pt x="8252" y="4529"/>
                    <a:pt x="8252" y="4591"/>
                  </a:cubicBezTo>
                  <a:cubicBezTo>
                    <a:pt x="8283" y="4778"/>
                    <a:pt x="8314" y="4933"/>
                    <a:pt x="8314" y="5119"/>
                  </a:cubicBezTo>
                  <a:cubicBezTo>
                    <a:pt x="8314" y="5398"/>
                    <a:pt x="8283" y="5677"/>
                    <a:pt x="8190" y="5956"/>
                  </a:cubicBezTo>
                  <a:cubicBezTo>
                    <a:pt x="8035" y="5894"/>
                    <a:pt x="7849" y="5832"/>
                    <a:pt x="7662" y="5832"/>
                  </a:cubicBezTo>
                  <a:cubicBezTo>
                    <a:pt x="7290" y="5863"/>
                    <a:pt x="6949" y="6018"/>
                    <a:pt x="6670" y="6266"/>
                  </a:cubicBezTo>
                  <a:cubicBezTo>
                    <a:pt x="6484" y="6422"/>
                    <a:pt x="6267" y="6515"/>
                    <a:pt x="6049" y="6515"/>
                  </a:cubicBezTo>
                  <a:cubicBezTo>
                    <a:pt x="5832" y="6515"/>
                    <a:pt x="5615" y="6422"/>
                    <a:pt x="5429" y="6266"/>
                  </a:cubicBezTo>
                  <a:cubicBezTo>
                    <a:pt x="5150" y="6018"/>
                    <a:pt x="4809" y="5863"/>
                    <a:pt x="4436" y="5832"/>
                  </a:cubicBezTo>
                  <a:cubicBezTo>
                    <a:pt x="4064" y="5863"/>
                    <a:pt x="3723" y="6018"/>
                    <a:pt x="3444" y="6266"/>
                  </a:cubicBezTo>
                  <a:cubicBezTo>
                    <a:pt x="3273" y="6437"/>
                    <a:pt x="3048" y="6522"/>
                    <a:pt x="2823" y="6522"/>
                  </a:cubicBezTo>
                  <a:cubicBezTo>
                    <a:pt x="2599" y="6522"/>
                    <a:pt x="2374" y="6437"/>
                    <a:pt x="2203" y="6266"/>
                  </a:cubicBezTo>
                  <a:cubicBezTo>
                    <a:pt x="1924" y="6018"/>
                    <a:pt x="1583" y="5863"/>
                    <a:pt x="1210" y="5832"/>
                  </a:cubicBezTo>
                  <a:cubicBezTo>
                    <a:pt x="1024" y="5832"/>
                    <a:pt x="838" y="5894"/>
                    <a:pt x="683" y="5956"/>
                  </a:cubicBezTo>
                  <a:cubicBezTo>
                    <a:pt x="590" y="5677"/>
                    <a:pt x="559" y="5398"/>
                    <a:pt x="559" y="5119"/>
                  </a:cubicBezTo>
                  <a:cubicBezTo>
                    <a:pt x="590" y="4715"/>
                    <a:pt x="652" y="4281"/>
                    <a:pt x="776" y="3878"/>
                  </a:cubicBezTo>
                  <a:cubicBezTo>
                    <a:pt x="993" y="3102"/>
                    <a:pt x="1986" y="559"/>
                    <a:pt x="2017" y="528"/>
                  </a:cubicBezTo>
                  <a:lnTo>
                    <a:pt x="6887" y="528"/>
                  </a:lnTo>
                  <a:cubicBezTo>
                    <a:pt x="7011" y="838"/>
                    <a:pt x="7290" y="1521"/>
                    <a:pt x="7569" y="2296"/>
                  </a:cubicBezTo>
                  <a:cubicBezTo>
                    <a:pt x="7600" y="2389"/>
                    <a:pt x="7693" y="2451"/>
                    <a:pt x="7818" y="2482"/>
                  </a:cubicBezTo>
                  <a:lnTo>
                    <a:pt x="7911" y="2482"/>
                  </a:lnTo>
                  <a:cubicBezTo>
                    <a:pt x="8066" y="2420"/>
                    <a:pt x="8128" y="2265"/>
                    <a:pt x="8066" y="2110"/>
                  </a:cubicBezTo>
                  <a:cubicBezTo>
                    <a:pt x="7724" y="1117"/>
                    <a:pt x="7352" y="249"/>
                    <a:pt x="7290" y="156"/>
                  </a:cubicBezTo>
                  <a:cubicBezTo>
                    <a:pt x="7259" y="63"/>
                    <a:pt x="7166" y="1"/>
                    <a:pt x="7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8328455" y="3753827"/>
              <a:ext cx="16762" cy="14252"/>
            </a:xfrm>
            <a:custGeom>
              <a:avLst/>
              <a:gdLst/>
              <a:ahLst/>
              <a:cxnLst/>
              <a:rect l="l" t="t" r="r" b="b"/>
              <a:pathLst>
                <a:path w="621" h="528" extrusionOk="0">
                  <a:moveTo>
                    <a:pt x="249" y="0"/>
                  </a:moveTo>
                  <a:cubicBezTo>
                    <a:pt x="94" y="32"/>
                    <a:pt x="1" y="187"/>
                    <a:pt x="63" y="342"/>
                  </a:cubicBezTo>
                  <a:lnTo>
                    <a:pt x="94" y="342"/>
                  </a:lnTo>
                  <a:cubicBezTo>
                    <a:pt x="125" y="466"/>
                    <a:pt x="218" y="528"/>
                    <a:pt x="342" y="528"/>
                  </a:cubicBezTo>
                  <a:lnTo>
                    <a:pt x="435" y="528"/>
                  </a:lnTo>
                  <a:cubicBezTo>
                    <a:pt x="497" y="528"/>
                    <a:pt x="559" y="466"/>
                    <a:pt x="590" y="404"/>
                  </a:cubicBezTo>
                  <a:cubicBezTo>
                    <a:pt x="621" y="342"/>
                    <a:pt x="621" y="249"/>
                    <a:pt x="590" y="187"/>
                  </a:cubicBezTo>
                  <a:cubicBezTo>
                    <a:pt x="559" y="94"/>
                    <a:pt x="435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8147605" y="3764705"/>
              <a:ext cx="22620" cy="48586"/>
            </a:xfrm>
            <a:custGeom>
              <a:avLst/>
              <a:gdLst/>
              <a:ahLst/>
              <a:cxnLst/>
              <a:rect l="l" t="t" r="r" b="b"/>
              <a:pathLst>
                <a:path w="838" h="1800" extrusionOk="0">
                  <a:moveTo>
                    <a:pt x="528" y="1"/>
                  </a:moveTo>
                  <a:cubicBezTo>
                    <a:pt x="404" y="1"/>
                    <a:pt x="311" y="63"/>
                    <a:pt x="280" y="187"/>
                  </a:cubicBezTo>
                  <a:cubicBezTo>
                    <a:pt x="280" y="218"/>
                    <a:pt x="187" y="342"/>
                    <a:pt x="124" y="559"/>
                  </a:cubicBezTo>
                  <a:cubicBezTo>
                    <a:pt x="62" y="807"/>
                    <a:pt x="0" y="1086"/>
                    <a:pt x="0" y="1335"/>
                  </a:cubicBezTo>
                  <a:cubicBezTo>
                    <a:pt x="0" y="1428"/>
                    <a:pt x="0" y="1490"/>
                    <a:pt x="0" y="1583"/>
                  </a:cubicBezTo>
                  <a:cubicBezTo>
                    <a:pt x="31" y="1707"/>
                    <a:pt x="124" y="1800"/>
                    <a:pt x="280" y="1800"/>
                  </a:cubicBezTo>
                  <a:lnTo>
                    <a:pt x="311" y="1800"/>
                  </a:lnTo>
                  <a:cubicBezTo>
                    <a:pt x="466" y="1769"/>
                    <a:pt x="559" y="1614"/>
                    <a:pt x="528" y="1459"/>
                  </a:cubicBezTo>
                  <a:cubicBezTo>
                    <a:pt x="528" y="1428"/>
                    <a:pt x="528" y="1397"/>
                    <a:pt x="528" y="1335"/>
                  </a:cubicBezTo>
                  <a:cubicBezTo>
                    <a:pt x="528" y="1117"/>
                    <a:pt x="590" y="931"/>
                    <a:pt x="652" y="714"/>
                  </a:cubicBezTo>
                  <a:cubicBezTo>
                    <a:pt x="683" y="621"/>
                    <a:pt x="714" y="528"/>
                    <a:pt x="714" y="497"/>
                  </a:cubicBezTo>
                  <a:lnTo>
                    <a:pt x="745" y="466"/>
                  </a:lnTo>
                  <a:lnTo>
                    <a:pt x="776" y="373"/>
                  </a:lnTo>
                  <a:cubicBezTo>
                    <a:pt x="838" y="249"/>
                    <a:pt x="745" y="94"/>
                    <a:pt x="621" y="32"/>
                  </a:cubicBezTo>
                  <a:cubicBezTo>
                    <a:pt x="590" y="1"/>
                    <a:pt x="559" y="1"/>
                    <a:pt x="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45"/>
          <p:cNvGrpSpPr/>
          <p:nvPr/>
        </p:nvGrpSpPr>
        <p:grpSpPr>
          <a:xfrm>
            <a:off x="7012614" y="2478648"/>
            <a:ext cx="486370" cy="407227"/>
            <a:chOff x="5604749" y="3098233"/>
            <a:chExt cx="378057" cy="316514"/>
          </a:xfrm>
        </p:grpSpPr>
        <p:sp>
          <p:nvSpPr>
            <p:cNvPr id="493" name="Google Shape;493;p45"/>
            <p:cNvSpPr/>
            <p:nvPr/>
          </p:nvSpPr>
          <p:spPr>
            <a:xfrm>
              <a:off x="5815750" y="3145956"/>
              <a:ext cx="44403" cy="44403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086" y="559"/>
                  </a:moveTo>
                  <a:lnTo>
                    <a:pt x="1086" y="1117"/>
                  </a:lnTo>
                  <a:lnTo>
                    <a:pt x="528" y="1117"/>
                  </a:lnTo>
                  <a:lnTo>
                    <a:pt x="528" y="559"/>
                  </a:lnTo>
                  <a:close/>
                  <a:moveTo>
                    <a:pt x="280" y="0"/>
                  </a:moveTo>
                  <a:cubicBezTo>
                    <a:pt x="125" y="0"/>
                    <a:pt x="1" y="125"/>
                    <a:pt x="1" y="280"/>
                  </a:cubicBezTo>
                  <a:lnTo>
                    <a:pt x="1" y="1365"/>
                  </a:lnTo>
                  <a:cubicBezTo>
                    <a:pt x="1" y="1520"/>
                    <a:pt x="125" y="1645"/>
                    <a:pt x="280" y="1645"/>
                  </a:cubicBezTo>
                  <a:lnTo>
                    <a:pt x="1365" y="1645"/>
                  </a:lnTo>
                  <a:cubicBezTo>
                    <a:pt x="1490" y="1645"/>
                    <a:pt x="1614" y="1520"/>
                    <a:pt x="1645" y="1365"/>
                  </a:cubicBezTo>
                  <a:lnTo>
                    <a:pt x="1645" y="280"/>
                  </a:lnTo>
                  <a:cubicBezTo>
                    <a:pt x="1645" y="125"/>
                    <a:pt x="1521" y="0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5815750" y="3205394"/>
              <a:ext cx="44403" cy="43566"/>
            </a:xfrm>
            <a:custGeom>
              <a:avLst/>
              <a:gdLst/>
              <a:ahLst/>
              <a:cxnLst/>
              <a:rect l="l" t="t" r="r" b="b"/>
              <a:pathLst>
                <a:path w="1645" h="1614" extrusionOk="0">
                  <a:moveTo>
                    <a:pt x="1086" y="528"/>
                  </a:moveTo>
                  <a:lnTo>
                    <a:pt x="1086" y="1087"/>
                  </a:lnTo>
                  <a:lnTo>
                    <a:pt x="528" y="1087"/>
                  </a:lnTo>
                  <a:lnTo>
                    <a:pt x="528" y="528"/>
                  </a:lnTo>
                  <a:close/>
                  <a:moveTo>
                    <a:pt x="280" y="1"/>
                  </a:moveTo>
                  <a:cubicBezTo>
                    <a:pt x="125" y="1"/>
                    <a:pt x="1" y="125"/>
                    <a:pt x="1" y="280"/>
                  </a:cubicBezTo>
                  <a:lnTo>
                    <a:pt x="1" y="1366"/>
                  </a:lnTo>
                  <a:cubicBezTo>
                    <a:pt x="1" y="1490"/>
                    <a:pt x="125" y="1614"/>
                    <a:pt x="280" y="1614"/>
                  </a:cubicBezTo>
                  <a:lnTo>
                    <a:pt x="1365" y="1614"/>
                  </a:lnTo>
                  <a:cubicBezTo>
                    <a:pt x="1521" y="1614"/>
                    <a:pt x="1645" y="1521"/>
                    <a:pt x="1645" y="1366"/>
                  </a:cubicBezTo>
                  <a:lnTo>
                    <a:pt x="1645" y="280"/>
                  </a:lnTo>
                  <a:cubicBezTo>
                    <a:pt x="1645" y="125"/>
                    <a:pt x="1521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5815750" y="3264021"/>
              <a:ext cx="44403" cy="44403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086" y="559"/>
                  </a:moveTo>
                  <a:lnTo>
                    <a:pt x="1086" y="1086"/>
                  </a:lnTo>
                  <a:lnTo>
                    <a:pt x="528" y="1086"/>
                  </a:lnTo>
                  <a:lnTo>
                    <a:pt x="528" y="559"/>
                  </a:lnTo>
                  <a:close/>
                  <a:moveTo>
                    <a:pt x="280" y="0"/>
                  </a:moveTo>
                  <a:cubicBezTo>
                    <a:pt x="125" y="0"/>
                    <a:pt x="1" y="124"/>
                    <a:pt x="1" y="279"/>
                  </a:cubicBezTo>
                  <a:lnTo>
                    <a:pt x="1" y="1365"/>
                  </a:lnTo>
                  <a:cubicBezTo>
                    <a:pt x="1" y="1520"/>
                    <a:pt x="125" y="1644"/>
                    <a:pt x="280" y="1644"/>
                  </a:cubicBezTo>
                  <a:lnTo>
                    <a:pt x="1365" y="1644"/>
                  </a:lnTo>
                  <a:cubicBezTo>
                    <a:pt x="1490" y="1644"/>
                    <a:pt x="1614" y="1520"/>
                    <a:pt x="1645" y="1365"/>
                  </a:cubicBezTo>
                  <a:lnTo>
                    <a:pt x="1645" y="279"/>
                  </a:lnTo>
                  <a:cubicBezTo>
                    <a:pt x="1645" y="124"/>
                    <a:pt x="1521" y="0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5815750" y="3322622"/>
              <a:ext cx="44403" cy="44403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086" y="559"/>
                  </a:moveTo>
                  <a:lnTo>
                    <a:pt x="1086" y="1086"/>
                  </a:lnTo>
                  <a:lnTo>
                    <a:pt x="528" y="1086"/>
                  </a:lnTo>
                  <a:lnTo>
                    <a:pt x="528" y="559"/>
                  </a:lnTo>
                  <a:close/>
                  <a:moveTo>
                    <a:pt x="280" y="1"/>
                  </a:moveTo>
                  <a:cubicBezTo>
                    <a:pt x="125" y="1"/>
                    <a:pt x="1" y="125"/>
                    <a:pt x="1" y="280"/>
                  </a:cubicBezTo>
                  <a:lnTo>
                    <a:pt x="1" y="1365"/>
                  </a:lnTo>
                  <a:cubicBezTo>
                    <a:pt x="1" y="1520"/>
                    <a:pt x="125" y="1645"/>
                    <a:pt x="280" y="1645"/>
                  </a:cubicBezTo>
                  <a:lnTo>
                    <a:pt x="1365" y="1645"/>
                  </a:lnTo>
                  <a:cubicBezTo>
                    <a:pt x="1521" y="1645"/>
                    <a:pt x="1645" y="1520"/>
                    <a:pt x="1645" y="1365"/>
                  </a:cubicBezTo>
                  <a:lnTo>
                    <a:pt x="1645" y="280"/>
                  </a:lnTo>
                  <a:cubicBezTo>
                    <a:pt x="1645" y="125"/>
                    <a:pt x="1521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5604749" y="3098233"/>
              <a:ext cx="378057" cy="316514"/>
            </a:xfrm>
            <a:custGeom>
              <a:avLst/>
              <a:gdLst/>
              <a:ahLst/>
              <a:cxnLst/>
              <a:rect l="l" t="t" r="r" b="b"/>
              <a:pathLst>
                <a:path w="14006" h="11726" extrusionOk="0">
                  <a:moveTo>
                    <a:pt x="1117" y="559"/>
                  </a:moveTo>
                  <a:lnTo>
                    <a:pt x="1117" y="11198"/>
                  </a:lnTo>
                  <a:lnTo>
                    <a:pt x="559" y="11198"/>
                  </a:lnTo>
                  <a:lnTo>
                    <a:pt x="559" y="559"/>
                  </a:lnTo>
                  <a:close/>
                  <a:moveTo>
                    <a:pt x="6732" y="559"/>
                  </a:moveTo>
                  <a:lnTo>
                    <a:pt x="6732" y="11198"/>
                  </a:lnTo>
                  <a:lnTo>
                    <a:pt x="1645" y="11198"/>
                  </a:lnTo>
                  <a:lnTo>
                    <a:pt x="1645" y="559"/>
                  </a:lnTo>
                  <a:close/>
                  <a:moveTo>
                    <a:pt x="12346" y="559"/>
                  </a:moveTo>
                  <a:lnTo>
                    <a:pt x="12346" y="11198"/>
                  </a:lnTo>
                  <a:lnTo>
                    <a:pt x="7259" y="11198"/>
                  </a:lnTo>
                  <a:lnTo>
                    <a:pt x="7259" y="559"/>
                  </a:lnTo>
                  <a:close/>
                  <a:moveTo>
                    <a:pt x="280" y="0"/>
                  </a:moveTo>
                  <a:cubicBezTo>
                    <a:pt x="125" y="0"/>
                    <a:pt x="1" y="124"/>
                    <a:pt x="1" y="280"/>
                  </a:cubicBezTo>
                  <a:lnTo>
                    <a:pt x="1" y="11478"/>
                  </a:lnTo>
                  <a:cubicBezTo>
                    <a:pt x="1" y="11602"/>
                    <a:pt x="125" y="11726"/>
                    <a:pt x="280" y="11726"/>
                  </a:cubicBezTo>
                  <a:lnTo>
                    <a:pt x="13711" y="11726"/>
                  </a:lnTo>
                  <a:cubicBezTo>
                    <a:pt x="13773" y="11726"/>
                    <a:pt x="13866" y="11695"/>
                    <a:pt x="13897" y="11664"/>
                  </a:cubicBezTo>
                  <a:cubicBezTo>
                    <a:pt x="13959" y="11602"/>
                    <a:pt x="13990" y="11540"/>
                    <a:pt x="13990" y="11478"/>
                  </a:cubicBezTo>
                  <a:lnTo>
                    <a:pt x="13990" y="10361"/>
                  </a:lnTo>
                  <a:cubicBezTo>
                    <a:pt x="14006" y="10206"/>
                    <a:pt x="13859" y="10128"/>
                    <a:pt x="13711" y="10128"/>
                  </a:cubicBezTo>
                  <a:cubicBezTo>
                    <a:pt x="13564" y="10128"/>
                    <a:pt x="13417" y="10206"/>
                    <a:pt x="13432" y="10361"/>
                  </a:cubicBezTo>
                  <a:lnTo>
                    <a:pt x="13432" y="11198"/>
                  </a:lnTo>
                  <a:lnTo>
                    <a:pt x="12905" y="11198"/>
                  </a:lnTo>
                  <a:lnTo>
                    <a:pt x="12905" y="559"/>
                  </a:lnTo>
                  <a:lnTo>
                    <a:pt x="13432" y="559"/>
                  </a:lnTo>
                  <a:lnTo>
                    <a:pt x="13432" y="7910"/>
                  </a:lnTo>
                  <a:cubicBezTo>
                    <a:pt x="13448" y="8081"/>
                    <a:pt x="13579" y="8166"/>
                    <a:pt x="13711" y="8166"/>
                  </a:cubicBezTo>
                  <a:cubicBezTo>
                    <a:pt x="13843" y="8166"/>
                    <a:pt x="13975" y="8081"/>
                    <a:pt x="13990" y="7910"/>
                  </a:cubicBezTo>
                  <a:lnTo>
                    <a:pt x="13990" y="280"/>
                  </a:lnTo>
                  <a:cubicBezTo>
                    <a:pt x="13990" y="218"/>
                    <a:pt x="13959" y="124"/>
                    <a:pt x="13897" y="93"/>
                  </a:cubicBezTo>
                  <a:cubicBezTo>
                    <a:pt x="13835" y="31"/>
                    <a:pt x="13773" y="0"/>
                    <a:pt x="13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5964802" y="3337684"/>
              <a:ext cx="16762" cy="15008"/>
            </a:xfrm>
            <a:custGeom>
              <a:avLst/>
              <a:gdLst/>
              <a:ahLst/>
              <a:cxnLst/>
              <a:rect l="l" t="t" r="r" b="b"/>
              <a:pathLst>
                <a:path w="621" h="556" extrusionOk="0">
                  <a:moveTo>
                    <a:pt x="372" y="1"/>
                  </a:moveTo>
                  <a:cubicBezTo>
                    <a:pt x="124" y="1"/>
                    <a:pt x="0" y="280"/>
                    <a:pt x="155" y="466"/>
                  </a:cubicBezTo>
                  <a:cubicBezTo>
                    <a:pt x="217" y="528"/>
                    <a:pt x="290" y="556"/>
                    <a:pt x="358" y="556"/>
                  </a:cubicBezTo>
                  <a:cubicBezTo>
                    <a:pt x="496" y="556"/>
                    <a:pt x="620" y="446"/>
                    <a:pt x="620" y="280"/>
                  </a:cubicBezTo>
                  <a:cubicBezTo>
                    <a:pt x="620" y="125"/>
                    <a:pt x="496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5871840" y="3161018"/>
              <a:ext cx="49450" cy="15116"/>
            </a:xfrm>
            <a:custGeom>
              <a:avLst/>
              <a:gdLst/>
              <a:ahLst/>
              <a:cxnLst/>
              <a:rect l="l" t="t" r="r" b="b"/>
              <a:pathLst>
                <a:path w="1832" h="560" extrusionOk="0">
                  <a:moveTo>
                    <a:pt x="373" y="1"/>
                  </a:moveTo>
                  <a:cubicBezTo>
                    <a:pt x="1" y="1"/>
                    <a:pt x="1" y="528"/>
                    <a:pt x="373" y="559"/>
                  </a:cubicBezTo>
                  <a:lnTo>
                    <a:pt x="1459" y="559"/>
                  </a:lnTo>
                  <a:cubicBezTo>
                    <a:pt x="1831" y="528"/>
                    <a:pt x="1831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5873730" y="3219619"/>
              <a:ext cx="45860" cy="15143"/>
            </a:xfrm>
            <a:custGeom>
              <a:avLst/>
              <a:gdLst/>
              <a:ahLst/>
              <a:cxnLst/>
              <a:rect l="l" t="t" r="r" b="b"/>
              <a:pathLst>
                <a:path w="1699" h="561" extrusionOk="0">
                  <a:moveTo>
                    <a:pt x="281" y="0"/>
                  </a:moveTo>
                  <a:cubicBezTo>
                    <a:pt x="0" y="0"/>
                    <a:pt x="0" y="561"/>
                    <a:pt x="281" y="561"/>
                  </a:cubicBezTo>
                  <a:cubicBezTo>
                    <a:pt x="288" y="561"/>
                    <a:pt x="296" y="560"/>
                    <a:pt x="303" y="560"/>
                  </a:cubicBezTo>
                  <a:lnTo>
                    <a:pt x="1389" y="560"/>
                  </a:lnTo>
                  <a:cubicBezTo>
                    <a:pt x="1699" y="529"/>
                    <a:pt x="1699" y="32"/>
                    <a:pt x="1389" y="1"/>
                  </a:cubicBezTo>
                  <a:lnTo>
                    <a:pt x="303" y="1"/>
                  </a:lnTo>
                  <a:cubicBezTo>
                    <a:pt x="296" y="0"/>
                    <a:pt x="288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5871840" y="3279083"/>
              <a:ext cx="49450" cy="14252"/>
            </a:xfrm>
            <a:custGeom>
              <a:avLst/>
              <a:gdLst/>
              <a:ahLst/>
              <a:cxnLst/>
              <a:rect l="l" t="t" r="r" b="b"/>
              <a:pathLst>
                <a:path w="1832" h="528" extrusionOk="0">
                  <a:moveTo>
                    <a:pt x="373" y="1"/>
                  </a:moveTo>
                  <a:cubicBezTo>
                    <a:pt x="1" y="1"/>
                    <a:pt x="1" y="528"/>
                    <a:pt x="373" y="528"/>
                  </a:cubicBezTo>
                  <a:lnTo>
                    <a:pt x="1459" y="528"/>
                  </a:lnTo>
                  <a:cubicBezTo>
                    <a:pt x="1831" y="528"/>
                    <a:pt x="1831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5873730" y="3336820"/>
              <a:ext cx="45860" cy="15170"/>
            </a:xfrm>
            <a:custGeom>
              <a:avLst/>
              <a:gdLst/>
              <a:ahLst/>
              <a:cxnLst/>
              <a:rect l="l" t="t" r="r" b="b"/>
              <a:pathLst>
                <a:path w="1699" h="562" extrusionOk="0">
                  <a:moveTo>
                    <a:pt x="281" y="1"/>
                  </a:moveTo>
                  <a:cubicBezTo>
                    <a:pt x="0" y="1"/>
                    <a:pt x="0" y="561"/>
                    <a:pt x="281" y="561"/>
                  </a:cubicBezTo>
                  <a:cubicBezTo>
                    <a:pt x="288" y="561"/>
                    <a:pt x="296" y="561"/>
                    <a:pt x="303" y="560"/>
                  </a:cubicBezTo>
                  <a:lnTo>
                    <a:pt x="1389" y="560"/>
                  </a:lnTo>
                  <a:cubicBezTo>
                    <a:pt x="1699" y="529"/>
                    <a:pt x="1699" y="64"/>
                    <a:pt x="1389" y="2"/>
                  </a:cubicBezTo>
                  <a:lnTo>
                    <a:pt x="303" y="2"/>
                  </a:lnTo>
                  <a:cubicBezTo>
                    <a:pt x="296" y="1"/>
                    <a:pt x="28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5665887" y="3161018"/>
              <a:ext cx="103003" cy="206007"/>
            </a:xfrm>
            <a:custGeom>
              <a:avLst/>
              <a:gdLst/>
              <a:ahLst/>
              <a:cxnLst/>
              <a:rect l="l" t="t" r="r" b="b"/>
              <a:pathLst>
                <a:path w="3816" h="7632" extrusionOk="0">
                  <a:moveTo>
                    <a:pt x="2202" y="559"/>
                  </a:moveTo>
                  <a:lnTo>
                    <a:pt x="2202" y="1087"/>
                  </a:lnTo>
                  <a:lnTo>
                    <a:pt x="1644" y="1087"/>
                  </a:lnTo>
                  <a:lnTo>
                    <a:pt x="1644" y="559"/>
                  </a:lnTo>
                  <a:close/>
                  <a:moveTo>
                    <a:pt x="2202" y="1645"/>
                  </a:moveTo>
                  <a:lnTo>
                    <a:pt x="2202" y="2203"/>
                  </a:lnTo>
                  <a:cubicBezTo>
                    <a:pt x="2202" y="2389"/>
                    <a:pt x="2265" y="2606"/>
                    <a:pt x="2389" y="2793"/>
                  </a:cubicBezTo>
                  <a:cubicBezTo>
                    <a:pt x="2544" y="2979"/>
                    <a:pt x="2699" y="3165"/>
                    <a:pt x="2916" y="3320"/>
                  </a:cubicBezTo>
                  <a:lnTo>
                    <a:pt x="3009" y="3413"/>
                  </a:lnTo>
                  <a:cubicBezTo>
                    <a:pt x="3195" y="3630"/>
                    <a:pt x="3257" y="3847"/>
                    <a:pt x="3288" y="4126"/>
                  </a:cubicBezTo>
                  <a:lnTo>
                    <a:pt x="3288" y="6825"/>
                  </a:lnTo>
                  <a:cubicBezTo>
                    <a:pt x="3288" y="6980"/>
                    <a:pt x="3164" y="7104"/>
                    <a:pt x="3009" y="7104"/>
                  </a:cubicBezTo>
                  <a:lnTo>
                    <a:pt x="838" y="7104"/>
                  </a:lnTo>
                  <a:cubicBezTo>
                    <a:pt x="683" y="7073"/>
                    <a:pt x="558" y="6949"/>
                    <a:pt x="558" y="6825"/>
                  </a:cubicBezTo>
                  <a:lnTo>
                    <a:pt x="558" y="4095"/>
                  </a:lnTo>
                  <a:cubicBezTo>
                    <a:pt x="558" y="3847"/>
                    <a:pt x="652" y="3599"/>
                    <a:pt x="807" y="3413"/>
                  </a:cubicBezTo>
                  <a:lnTo>
                    <a:pt x="931" y="3289"/>
                  </a:lnTo>
                  <a:cubicBezTo>
                    <a:pt x="1117" y="3134"/>
                    <a:pt x="1303" y="2948"/>
                    <a:pt x="1458" y="2762"/>
                  </a:cubicBezTo>
                  <a:cubicBezTo>
                    <a:pt x="1582" y="2575"/>
                    <a:pt x="1644" y="2389"/>
                    <a:pt x="1644" y="2172"/>
                  </a:cubicBezTo>
                  <a:lnTo>
                    <a:pt x="1644" y="1645"/>
                  </a:lnTo>
                  <a:close/>
                  <a:moveTo>
                    <a:pt x="1644" y="1"/>
                  </a:moveTo>
                  <a:cubicBezTo>
                    <a:pt x="1334" y="1"/>
                    <a:pt x="1117" y="249"/>
                    <a:pt x="1117" y="559"/>
                  </a:cubicBezTo>
                  <a:lnTo>
                    <a:pt x="1117" y="2172"/>
                  </a:lnTo>
                  <a:cubicBezTo>
                    <a:pt x="1086" y="2265"/>
                    <a:pt x="1055" y="2358"/>
                    <a:pt x="1024" y="2451"/>
                  </a:cubicBezTo>
                  <a:cubicBezTo>
                    <a:pt x="869" y="2606"/>
                    <a:pt x="714" y="2762"/>
                    <a:pt x="558" y="2917"/>
                  </a:cubicBezTo>
                  <a:cubicBezTo>
                    <a:pt x="527" y="2948"/>
                    <a:pt x="465" y="2979"/>
                    <a:pt x="434" y="3041"/>
                  </a:cubicBezTo>
                  <a:cubicBezTo>
                    <a:pt x="155" y="3320"/>
                    <a:pt x="31" y="3692"/>
                    <a:pt x="0" y="4095"/>
                  </a:cubicBezTo>
                  <a:lnTo>
                    <a:pt x="0" y="6825"/>
                  </a:lnTo>
                  <a:cubicBezTo>
                    <a:pt x="0" y="7259"/>
                    <a:pt x="372" y="7632"/>
                    <a:pt x="838" y="7632"/>
                  </a:cubicBezTo>
                  <a:lnTo>
                    <a:pt x="3009" y="7632"/>
                  </a:lnTo>
                  <a:cubicBezTo>
                    <a:pt x="3474" y="7632"/>
                    <a:pt x="3816" y="7259"/>
                    <a:pt x="3816" y="6825"/>
                  </a:cubicBezTo>
                  <a:lnTo>
                    <a:pt x="3816" y="4095"/>
                  </a:lnTo>
                  <a:cubicBezTo>
                    <a:pt x="3816" y="3692"/>
                    <a:pt x="3660" y="3320"/>
                    <a:pt x="3412" y="3041"/>
                  </a:cubicBezTo>
                  <a:cubicBezTo>
                    <a:pt x="3350" y="2979"/>
                    <a:pt x="3319" y="2948"/>
                    <a:pt x="3288" y="2917"/>
                  </a:cubicBezTo>
                  <a:cubicBezTo>
                    <a:pt x="3102" y="2762"/>
                    <a:pt x="2978" y="2606"/>
                    <a:pt x="2823" y="2451"/>
                  </a:cubicBezTo>
                  <a:cubicBezTo>
                    <a:pt x="2761" y="2358"/>
                    <a:pt x="2730" y="2265"/>
                    <a:pt x="2730" y="2172"/>
                  </a:cubicBezTo>
                  <a:lnTo>
                    <a:pt x="2730" y="559"/>
                  </a:lnTo>
                  <a:cubicBezTo>
                    <a:pt x="2730" y="249"/>
                    <a:pt x="2482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5695174" y="3268205"/>
              <a:ext cx="44403" cy="69506"/>
            </a:xfrm>
            <a:custGeom>
              <a:avLst/>
              <a:gdLst/>
              <a:ahLst/>
              <a:cxnLst/>
              <a:rect l="l" t="t" r="r" b="b"/>
              <a:pathLst>
                <a:path w="1645" h="2575" extrusionOk="0">
                  <a:moveTo>
                    <a:pt x="1117" y="559"/>
                  </a:moveTo>
                  <a:lnTo>
                    <a:pt x="1117" y="2017"/>
                  </a:lnTo>
                  <a:lnTo>
                    <a:pt x="559" y="2017"/>
                  </a:lnTo>
                  <a:lnTo>
                    <a:pt x="559" y="559"/>
                  </a:lnTo>
                  <a:close/>
                  <a:moveTo>
                    <a:pt x="280" y="0"/>
                  </a:moveTo>
                  <a:cubicBezTo>
                    <a:pt x="125" y="0"/>
                    <a:pt x="1" y="124"/>
                    <a:pt x="1" y="279"/>
                  </a:cubicBezTo>
                  <a:lnTo>
                    <a:pt x="1" y="2296"/>
                  </a:lnTo>
                  <a:cubicBezTo>
                    <a:pt x="1" y="2451"/>
                    <a:pt x="125" y="2575"/>
                    <a:pt x="280" y="2575"/>
                  </a:cubicBezTo>
                  <a:lnTo>
                    <a:pt x="1366" y="2575"/>
                  </a:lnTo>
                  <a:cubicBezTo>
                    <a:pt x="1521" y="2575"/>
                    <a:pt x="1645" y="2451"/>
                    <a:pt x="1645" y="2296"/>
                  </a:cubicBezTo>
                  <a:lnTo>
                    <a:pt x="1645" y="279"/>
                  </a:lnTo>
                  <a:cubicBezTo>
                    <a:pt x="1645" y="124"/>
                    <a:pt x="1521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45"/>
          <p:cNvGrpSpPr/>
          <p:nvPr/>
        </p:nvGrpSpPr>
        <p:grpSpPr>
          <a:xfrm>
            <a:off x="1640974" y="2511866"/>
            <a:ext cx="494461" cy="340791"/>
            <a:chOff x="719998" y="3725917"/>
            <a:chExt cx="384346" cy="264877"/>
          </a:xfrm>
        </p:grpSpPr>
        <p:sp>
          <p:nvSpPr>
            <p:cNvPr id="506" name="Google Shape;506;p45"/>
            <p:cNvSpPr/>
            <p:nvPr/>
          </p:nvSpPr>
          <p:spPr>
            <a:xfrm>
              <a:off x="719998" y="3725917"/>
              <a:ext cx="384346" cy="264877"/>
            </a:xfrm>
            <a:custGeom>
              <a:avLst/>
              <a:gdLst/>
              <a:ahLst/>
              <a:cxnLst/>
              <a:rect l="l" t="t" r="r" b="b"/>
              <a:pathLst>
                <a:path w="14239" h="9813" extrusionOk="0">
                  <a:moveTo>
                    <a:pt x="10151" y="537"/>
                  </a:moveTo>
                  <a:cubicBezTo>
                    <a:pt x="10500" y="537"/>
                    <a:pt x="10693" y="951"/>
                    <a:pt x="10423" y="1221"/>
                  </a:cubicBezTo>
                  <a:cubicBezTo>
                    <a:pt x="10341" y="1314"/>
                    <a:pt x="10237" y="1355"/>
                    <a:pt x="10136" y="1355"/>
                  </a:cubicBezTo>
                  <a:cubicBezTo>
                    <a:pt x="9934" y="1355"/>
                    <a:pt x="9741" y="1190"/>
                    <a:pt x="9741" y="941"/>
                  </a:cubicBezTo>
                  <a:cubicBezTo>
                    <a:pt x="9710" y="724"/>
                    <a:pt x="9896" y="538"/>
                    <a:pt x="10113" y="538"/>
                  </a:cubicBezTo>
                  <a:cubicBezTo>
                    <a:pt x="10126" y="537"/>
                    <a:pt x="10138" y="537"/>
                    <a:pt x="10151" y="537"/>
                  </a:cubicBezTo>
                  <a:close/>
                  <a:moveTo>
                    <a:pt x="4937" y="2275"/>
                  </a:moveTo>
                  <a:cubicBezTo>
                    <a:pt x="5011" y="2275"/>
                    <a:pt x="5088" y="2306"/>
                    <a:pt x="5150" y="2368"/>
                  </a:cubicBezTo>
                  <a:cubicBezTo>
                    <a:pt x="5181" y="2399"/>
                    <a:pt x="5212" y="2461"/>
                    <a:pt x="5212" y="2554"/>
                  </a:cubicBezTo>
                  <a:cubicBezTo>
                    <a:pt x="5212" y="2616"/>
                    <a:pt x="5181" y="2679"/>
                    <a:pt x="5150" y="2741"/>
                  </a:cubicBezTo>
                  <a:cubicBezTo>
                    <a:pt x="5088" y="2787"/>
                    <a:pt x="5011" y="2810"/>
                    <a:pt x="4937" y="2810"/>
                  </a:cubicBezTo>
                  <a:cubicBezTo>
                    <a:pt x="4863" y="2810"/>
                    <a:pt x="4793" y="2787"/>
                    <a:pt x="4747" y="2741"/>
                  </a:cubicBezTo>
                  <a:cubicBezTo>
                    <a:pt x="4685" y="2679"/>
                    <a:pt x="4654" y="2616"/>
                    <a:pt x="4654" y="2554"/>
                  </a:cubicBezTo>
                  <a:cubicBezTo>
                    <a:pt x="4654" y="2461"/>
                    <a:pt x="4685" y="2399"/>
                    <a:pt x="4747" y="2368"/>
                  </a:cubicBezTo>
                  <a:cubicBezTo>
                    <a:pt x="4793" y="2306"/>
                    <a:pt x="4863" y="2275"/>
                    <a:pt x="4937" y="2275"/>
                  </a:cubicBezTo>
                  <a:close/>
                  <a:moveTo>
                    <a:pt x="9245" y="1283"/>
                  </a:moveTo>
                  <a:cubicBezTo>
                    <a:pt x="9394" y="1673"/>
                    <a:pt x="9755" y="1886"/>
                    <a:pt x="10127" y="1886"/>
                  </a:cubicBezTo>
                  <a:cubicBezTo>
                    <a:pt x="10375" y="1886"/>
                    <a:pt x="10628" y="1791"/>
                    <a:pt x="10827" y="1593"/>
                  </a:cubicBezTo>
                  <a:lnTo>
                    <a:pt x="12781" y="5656"/>
                  </a:lnTo>
                  <a:cubicBezTo>
                    <a:pt x="12595" y="5780"/>
                    <a:pt x="12471" y="5967"/>
                    <a:pt x="12409" y="6184"/>
                  </a:cubicBezTo>
                  <a:cubicBezTo>
                    <a:pt x="12347" y="6153"/>
                    <a:pt x="12254" y="6122"/>
                    <a:pt x="12192" y="6091"/>
                  </a:cubicBezTo>
                  <a:cubicBezTo>
                    <a:pt x="11850" y="5936"/>
                    <a:pt x="11509" y="5811"/>
                    <a:pt x="11137" y="5749"/>
                  </a:cubicBezTo>
                  <a:cubicBezTo>
                    <a:pt x="10734" y="5656"/>
                    <a:pt x="10330" y="5625"/>
                    <a:pt x="9927" y="5625"/>
                  </a:cubicBezTo>
                  <a:cubicBezTo>
                    <a:pt x="9493" y="5625"/>
                    <a:pt x="9059" y="5656"/>
                    <a:pt x="8624" y="5749"/>
                  </a:cubicBezTo>
                  <a:cubicBezTo>
                    <a:pt x="8500" y="5780"/>
                    <a:pt x="8345" y="5780"/>
                    <a:pt x="8190" y="5780"/>
                  </a:cubicBezTo>
                  <a:cubicBezTo>
                    <a:pt x="7663" y="5780"/>
                    <a:pt x="7104" y="5594"/>
                    <a:pt x="6670" y="5284"/>
                  </a:cubicBezTo>
                  <a:cubicBezTo>
                    <a:pt x="6050" y="4788"/>
                    <a:pt x="5522" y="4167"/>
                    <a:pt x="5119" y="3485"/>
                  </a:cubicBezTo>
                  <a:lnTo>
                    <a:pt x="5057" y="3361"/>
                  </a:lnTo>
                  <a:cubicBezTo>
                    <a:pt x="5243" y="3330"/>
                    <a:pt x="5398" y="3268"/>
                    <a:pt x="5553" y="3113"/>
                  </a:cubicBezTo>
                  <a:cubicBezTo>
                    <a:pt x="5740" y="2927"/>
                    <a:pt x="5833" y="2616"/>
                    <a:pt x="5740" y="2337"/>
                  </a:cubicBezTo>
                  <a:lnTo>
                    <a:pt x="9245" y="1283"/>
                  </a:lnTo>
                  <a:close/>
                  <a:moveTo>
                    <a:pt x="4189" y="2927"/>
                  </a:moveTo>
                  <a:cubicBezTo>
                    <a:pt x="4344" y="3268"/>
                    <a:pt x="4530" y="3578"/>
                    <a:pt x="4716" y="3888"/>
                  </a:cubicBezTo>
                  <a:lnTo>
                    <a:pt x="1273" y="6556"/>
                  </a:lnTo>
                  <a:lnTo>
                    <a:pt x="652" y="5656"/>
                  </a:lnTo>
                  <a:lnTo>
                    <a:pt x="4189" y="2927"/>
                  </a:lnTo>
                  <a:close/>
                  <a:moveTo>
                    <a:pt x="13184" y="6122"/>
                  </a:moveTo>
                  <a:cubicBezTo>
                    <a:pt x="13525" y="6122"/>
                    <a:pt x="13525" y="6649"/>
                    <a:pt x="13184" y="6649"/>
                  </a:cubicBezTo>
                  <a:cubicBezTo>
                    <a:pt x="12812" y="6649"/>
                    <a:pt x="12812" y="6122"/>
                    <a:pt x="13184" y="6122"/>
                  </a:cubicBezTo>
                  <a:close/>
                  <a:moveTo>
                    <a:pt x="11478" y="6401"/>
                  </a:moveTo>
                  <a:cubicBezTo>
                    <a:pt x="11664" y="6463"/>
                    <a:pt x="11819" y="6525"/>
                    <a:pt x="12005" y="6618"/>
                  </a:cubicBezTo>
                  <a:lnTo>
                    <a:pt x="11540" y="7580"/>
                  </a:lnTo>
                  <a:cubicBezTo>
                    <a:pt x="11354" y="7549"/>
                    <a:pt x="11168" y="7518"/>
                    <a:pt x="10982" y="7518"/>
                  </a:cubicBezTo>
                  <a:lnTo>
                    <a:pt x="11478" y="6401"/>
                  </a:lnTo>
                  <a:close/>
                  <a:moveTo>
                    <a:pt x="12471" y="6897"/>
                  </a:moveTo>
                  <a:cubicBezTo>
                    <a:pt x="12750" y="7083"/>
                    <a:pt x="12998" y="7362"/>
                    <a:pt x="13184" y="7704"/>
                  </a:cubicBezTo>
                  <a:cubicBezTo>
                    <a:pt x="13277" y="7890"/>
                    <a:pt x="13339" y="8076"/>
                    <a:pt x="13401" y="8293"/>
                  </a:cubicBezTo>
                  <a:cubicBezTo>
                    <a:pt x="13246" y="8200"/>
                    <a:pt x="13091" y="8138"/>
                    <a:pt x="12967" y="8045"/>
                  </a:cubicBezTo>
                  <a:cubicBezTo>
                    <a:pt x="12657" y="7921"/>
                    <a:pt x="12378" y="7797"/>
                    <a:pt x="12067" y="7735"/>
                  </a:cubicBezTo>
                  <a:lnTo>
                    <a:pt x="12471" y="6897"/>
                  </a:lnTo>
                  <a:close/>
                  <a:moveTo>
                    <a:pt x="10113" y="0"/>
                  </a:moveTo>
                  <a:cubicBezTo>
                    <a:pt x="9706" y="0"/>
                    <a:pt x="9300" y="243"/>
                    <a:pt x="9183" y="755"/>
                  </a:cubicBezTo>
                  <a:lnTo>
                    <a:pt x="5367" y="1872"/>
                  </a:lnTo>
                  <a:cubicBezTo>
                    <a:pt x="5238" y="1781"/>
                    <a:pt x="5086" y="1739"/>
                    <a:pt x="4936" y="1739"/>
                  </a:cubicBezTo>
                  <a:cubicBezTo>
                    <a:pt x="4727" y="1739"/>
                    <a:pt x="4519" y="1821"/>
                    <a:pt x="4375" y="1965"/>
                  </a:cubicBezTo>
                  <a:cubicBezTo>
                    <a:pt x="4282" y="2058"/>
                    <a:pt x="4220" y="2151"/>
                    <a:pt x="4158" y="2275"/>
                  </a:cubicBezTo>
                  <a:lnTo>
                    <a:pt x="125" y="5377"/>
                  </a:lnTo>
                  <a:cubicBezTo>
                    <a:pt x="32" y="5439"/>
                    <a:pt x="1" y="5594"/>
                    <a:pt x="63" y="5718"/>
                  </a:cubicBezTo>
                  <a:cubicBezTo>
                    <a:pt x="280" y="6122"/>
                    <a:pt x="559" y="6525"/>
                    <a:pt x="839" y="6897"/>
                  </a:cubicBezTo>
                  <a:cubicBezTo>
                    <a:pt x="1087" y="7238"/>
                    <a:pt x="1366" y="7549"/>
                    <a:pt x="1645" y="7859"/>
                  </a:cubicBezTo>
                  <a:cubicBezTo>
                    <a:pt x="1955" y="8200"/>
                    <a:pt x="2296" y="8510"/>
                    <a:pt x="2669" y="8820"/>
                  </a:cubicBezTo>
                  <a:cubicBezTo>
                    <a:pt x="2731" y="8851"/>
                    <a:pt x="2793" y="8851"/>
                    <a:pt x="2855" y="8851"/>
                  </a:cubicBezTo>
                  <a:cubicBezTo>
                    <a:pt x="3010" y="8851"/>
                    <a:pt x="3134" y="8727"/>
                    <a:pt x="3103" y="8541"/>
                  </a:cubicBezTo>
                  <a:cubicBezTo>
                    <a:pt x="3103" y="8479"/>
                    <a:pt x="3072" y="8417"/>
                    <a:pt x="3010" y="8355"/>
                  </a:cubicBezTo>
                  <a:cubicBezTo>
                    <a:pt x="2483" y="7952"/>
                    <a:pt x="1986" y="7486"/>
                    <a:pt x="1583" y="6990"/>
                  </a:cubicBezTo>
                  <a:lnTo>
                    <a:pt x="5026" y="4354"/>
                  </a:lnTo>
                  <a:lnTo>
                    <a:pt x="5088" y="4447"/>
                  </a:lnTo>
                  <a:cubicBezTo>
                    <a:pt x="5429" y="4943"/>
                    <a:pt x="5864" y="5377"/>
                    <a:pt x="6360" y="5718"/>
                  </a:cubicBezTo>
                  <a:cubicBezTo>
                    <a:pt x="6887" y="6122"/>
                    <a:pt x="7539" y="6308"/>
                    <a:pt x="8190" y="6339"/>
                  </a:cubicBezTo>
                  <a:cubicBezTo>
                    <a:pt x="8376" y="6339"/>
                    <a:pt x="8531" y="6308"/>
                    <a:pt x="8717" y="6277"/>
                  </a:cubicBezTo>
                  <a:cubicBezTo>
                    <a:pt x="9121" y="6215"/>
                    <a:pt x="9493" y="6184"/>
                    <a:pt x="9896" y="6184"/>
                  </a:cubicBezTo>
                  <a:cubicBezTo>
                    <a:pt x="10237" y="6184"/>
                    <a:pt x="10579" y="6215"/>
                    <a:pt x="10920" y="6277"/>
                  </a:cubicBezTo>
                  <a:lnTo>
                    <a:pt x="10361" y="7486"/>
                  </a:lnTo>
                  <a:cubicBezTo>
                    <a:pt x="9865" y="7518"/>
                    <a:pt x="9369" y="7580"/>
                    <a:pt x="8873" y="7735"/>
                  </a:cubicBezTo>
                  <a:cubicBezTo>
                    <a:pt x="8252" y="7952"/>
                    <a:pt x="7632" y="8231"/>
                    <a:pt x="7104" y="8634"/>
                  </a:cubicBezTo>
                  <a:cubicBezTo>
                    <a:pt x="6546" y="9006"/>
                    <a:pt x="5926" y="9255"/>
                    <a:pt x="5243" y="9255"/>
                  </a:cubicBezTo>
                  <a:lnTo>
                    <a:pt x="5088" y="9255"/>
                  </a:lnTo>
                  <a:cubicBezTo>
                    <a:pt x="4933" y="9255"/>
                    <a:pt x="4809" y="9348"/>
                    <a:pt x="4809" y="9503"/>
                  </a:cubicBezTo>
                  <a:cubicBezTo>
                    <a:pt x="4809" y="9565"/>
                    <a:pt x="4809" y="9658"/>
                    <a:pt x="4871" y="9689"/>
                  </a:cubicBezTo>
                  <a:cubicBezTo>
                    <a:pt x="4933" y="9751"/>
                    <a:pt x="4995" y="9782"/>
                    <a:pt x="5088" y="9813"/>
                  </a:cubicBezTo>
                  <a:lnTo>
                    <a:pt x="5274" y="9813"/>
                  </a:lnTo>
                  <a:cubicBezTo>
                    <a:pt x="5646" y="9782"/>
                    <a:pt x="5988" y="9751"/>
                    <a:pt x="6329" y="9627"/>
                  </a:cubicBezTo>
                  <a:cubicBezTo>
                    <a:pt x="6701" y="9503"/>
                    <a:pt x="7073" y="9317"/>
                    <a:pt x="7415" y="9068"/>
                  </a:cubicBezTo>
                  <a:cubicBezTo>
                    <a:pt x="8314" y="8417"/>
                    <a:pt x="9400" y="8045"/>
                    <a:pt x="10517" y="8045"/>
                  </a:cubicBezTo>
                  <a:cubicBezTo>
                    <a:pt x="11261" y="8045"/>
                    <a:pt x="12005" y="8200"/>
                    <a:pt x="12688" y="8541"/>
                  </a:cubicBezTo>
                  <a:cubicBezTo>
                    <a:pt x="12905" y="8665"/>
                    <a:pt x="13122" y="8758"/>
                    <a:pt x="13308" y="8913"/>
                  </a:cubicBezTo>
                  <a:cubicBezTo>
                    <a:pt x="13401" y="8944"/>
                    <a:pt x="13463" y="8975"/>
                    <a:pt x="13494" y="9006"/>
                  </a:cubicBezTo>
                  <a:lnTo>
                    <a:pt x="13525" y="9037"/>
                  </a:lnTo>
                  <a:cubicBezTo>
                    <a:pt x="13572" y="9085"/>
                    <a:pt x="13631" y="9106"/>
                    <a:pt x="13690" y="9106"/>
                  </a:cubicBezTo>
                  <a:cubicBezTo>
                    <a:pt x="13824" y="9106"/>
                    <a:pt x="13960" y="8993"/>
                    <a:pt x="13960" y="8820"/>
                  </a:cubicBezTo>
                  <a:cubicBezTo>
                    <a:pt x="13991" y="8231"/>
                    <a:pt x="13805" y="7642"/>
                    <a:pt x="13463" y="7145"/>
                  </a:cubicBezTo>
                  <a:lnTo>
                    <a:pt x="13494" y="7145"/>
                  </a:lnTo>
                  <a:cubicBezTo>
                    <a:pt x="14239" y="6835"/>
                    <a:pt x="14146" y="5780"/>
                    <a:pt x="13370" y="5594"/>
                  </a:cubicBezTo>
                  <a:lnTo>
                    <a:pt x="11075" y="879"/>
                  </a:lnTo>
                  <a:cubicBezTo>
                    <a:pt x="11026" y="306"/>
                    <a:pt x="10569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815470" y="3967338"/>
              <a:ext cx="16762" cy="15467"/>
            </a:xfrm>
            <a:custGeom>
              <a:avLst/>
              <a:gdLst/>
              <a:ahLst/>
              <a:cxnLst/>
              <a:rect l="l" t="t" r="r" b="b"/>
              <a:pathLst>
                <a:path w="621" h="573" extrusionOk="0">
                  <a:moveTo>
                    <a:pt x="372" y="0"/>
                  </a:moveTo>
                  <a:cubicBezTo>
                    <a:pt x="155" y="0"/>
                    <a:pt x="0" y="218"/>
                    <a:pt x="93" y="404"/>
                  </a:cubicBezTo>
                  <a:cubicBezTo>
                    <a:pt x="124" y="466"/>
                    <a:pt x="186" y="528"/>
                    <a:pt x="248" y="559"/>
                  </a:cubicBezTo>
                  <a:cubicBezTo>
                    <a:pt x="269" y="559"/>
                    <a:pt x="290" y="573"/>
                    <a:pt x="320" y="573"/>
                  </a:cubicBezTo>
                  <a:cubicBezTo>
                    <a:pt x="335" y="573"/>
                    <a:pt x="352" y="569"/>
                    <a:pt x="372" y="559"/>
                  </a:cubicBezTo>
                  <a:cubicBezTo>
                    <a:pt x="465" y="559"/>
                    <a:pt x="559" y="497"/>
                    <a:pt x="621" y="404"/>
                  </a:cubicBezTo>
                  <a:cubicBezTo>
                    <a:pt x="621" y="342"/>
                    <a:pt x="621" y="280"/>
                    <a:pt x="621" y="187"/>
                  </a:cubicBezTo>
                  <a:cubicBezTo>
                    <a:pt x="590" y="124"/>
                    <a:pt x="528" y="93"/>
                    <a:pt x="465" y="62"/>
                  </a:cubicBezTo>
                  <a:lnTo>
                    <a:pt x="465" y="31"/>
                  </a:lnTo>
                  <a:cubicBezTo>
                    <a:pt x="434" y="31"/>
                    <a:pt x="403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8" name="Google Shape;508;p45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9" name="Google Shape;509;p45"/>
          <p:cNvSpPr/>
          <p:nvPr/>
        </p:nvSpPr>
        <p:spPr>
          <a:xfrm>
            <a:off x="1713275" y="1569475"/>
            <a:ext cx="349800" cy="34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4399125" y="1569475"/>
            <a:ext cx="349800" cy="34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7084975" y="1569475"/>
            <a:ext cx="349800" cy="34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12" name="Google Shape;512;p45"/>
          <p:cNvCxnSpPr>
            <a:endCxn id="510" idx="2"/>
          </p:cNvCxnSpPr>
          <p:nvPr/>
        </p:nvCxnSpPr>
        <p:spPr>
          <a:xfrm>
            <a:off x="2063025" y="1744375"/>
            <a:ext cx="233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45"/>
          <p:cNvCxnSpPr>
            <a:stCxn id="510" idx="6"/>
            <a:endCxn id="511" idx="2"/>
          </p:cNvCxnSpPr>
          <p:nvPr/>
        </p:nvCxnSpPr>
        <p:spPr>
          <a:xfrm>
            <a:off x="4748925" y="1744375"/>
            <a:ext cx="233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5"/>
          <p:cNvCxnSpPr>
            <a:stCxn id="509" idx="4"/>
            <a:endCxn id="478" idx="0"/>
          </p:cNvCxnSpPr>
          <p:nvPr/>
        </p:nvCxnSpPr>
        <p:spPr>
          <a:xfrm>
            <a:off x="1888175" y="1919275"/>
            <a:ext cx="0" cy="35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45"/>
          <p:cNvCxnSpPr>
            <a:stCxn id="510" idx="4"/>
            <a:endCxn id="479" idx="0"/>
          </p:cNvCxnSpPr>
          <p:nvPr/>
        </p:nvCxnSpPr>
        <p:spPr>
          <a:xfrm>
            <a:off x="4574025" y="1919275"/>
            <a:ext cx="0" cy="35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5"/>
          <p:cNvCxnSpPr>
            <a:stCxn id="511" idx="4"/>
            <a:endCxn id="480" idx="0"/>
          </p:cNvCxnSpPr>
          <p:nvPr/>
        </p:nvCxnSpPr>
        <p:spPr>
          <a:xfrm>
            <a:off x="7259875" y="1919275"/>
            <a:ext cx="0" cy="35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10" y="3619405"/>
            <a:ext cx="5635690" cy="1524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latin typeface="Anaheim"/>
              </a:rPr>
              <a:t>L</a:t>
            </a:r>
            <a:r>
              <a:rPr lang="en" dirty="0">
                <a:latin typeface="Anaheim"/>
              </a:rPr>
              <a:t>iens utiles </a:t>
            </a:r>
            <a:r>
              <a:rPr lang="en" dirty="0" smtClean="0">
                <a:latin typeface="Anaheim"/>
              </a:rPr>
              <a:t>anglophones</a:t>
            </a:r>
            <a:endParaRPr dirty="0">
              <a:latin typeface="Anaheim"/>
            </a:endParaRPr>
          </a:p>
        </p:txBody>
      </p:sp>
      <p:grpSp>
        <p:nvGrpSpPr>
          <p:cNvPr id="570" name="Google Shape;570;p48"/>
          <p:cNvGrpSpPr/>
          <p:nvPr/>
        </p:nvGrpSpPr>
        <p:grpSpPr>
          <a:xfrm>
            <a:off x="3266487" y="1626012"/>
            <a:ext cx="2617477" cy="2617232"/>
            <a:chOff x="4218626" y="2087166"/>
            <a:chExt cx="671975" cy="671895"/>
          </a:xfrm>
        </p:grpSpPr>
        <p:sp>
          <p:nvSpPr>
            <p:cNvPr id="571" name="Google Shape;571;p48"/>
            <p:cNvSpPr/>
            <p:nvPr/>
          </p:nvSpPr>
          <p:spPr>
            <a:xfrm>
              <a:off x="4218626" y="2447323"/>
              <a:ext cx="311759" cy="311738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>
              <a:off x="4578842" y="2447323"/>
              <a:ext cx="311759" cy="311738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>
              <a:off x="4578842" y="2087166"/>
              <a:ext cx="311722" cy="311738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>
              <a:off x="4218626" y="2087166"/>
              <a:ext cx="311759" cy="311664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" name="Google Shape;575;p48"/>
          <p:cNvSpPr txBox="1"/>
          <p:nvPr/>
        </p:nvSpPr>
        <p:spPr>
          <a:xfrm>
            <a:off x="376625" y="1555035"/>
            <a:ext cx="2653388" cy="52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lnSpc>
                <a:spcPct val="115000"/>
              </a:lnSpc>
              <a:spcAft>
                <a:spcPts val="1200"/>
              </a:spcAft>
            </a:pPr>
            <a:r>
              <a:rPr lang="fr-FR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fr-FR" dirty="0" smtClean="0">
                <a:solidFill>
                  <a:schemeClr val="bg1"/>
                </a:solidFill>
                <a:hlinkClick r:id="rId3"/>
              </a:rPr>
              <a:t>www.w3schools.com/js/</a:t>
            </a:r>
            <a:endParaRPr sz="1700" b="1" dirty="0">
              <a:solidFill>
                <a:schemeClr val="bg1"/>
              </a:solidFill>
              <a:latin typeface="Bahnschrift" panose="020B0502040204020203" pitchFamily="34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76" name="Google Shape;576;p48">
            <a:hlinkClick r:id="rId4"/>
          </p:cNvPr>
          <p:cNvSpPr txBox="1"/>
          <p:nvPr/>
        </p:nvSpPr>
        <p:spPr>
          <a:xfrm flipH="1">
            <a:off x="6249219" y="3310122"/>
            <a:ext cx="2726829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fr-FR" sz="1200" dirty="0">
                <a:solidFill>
                  <a:schemeClr val="bg1"/>
                </a:solidFill>
                <a:latin typeface="Bahnschrift" panose="020B0502040204020203" pitchFamily="34" charset="0"/>
                <a:ea typeface="Bebas Neue"/>
                <a:cs typeface="Bebas Neue"/>
                <a:sym typeface="Bebas Neue"/>
                <a:hlinkClick r:id="rId4"/>
              </a:rPr>
              <a:t>https://www.geeksforgeeks.org/difference-between-primary-key-and-foreign-key/</a:t>
            </a:r>
            <a:endParaRPr sz="1200" dirty="0">
              <a:solidFill>
                <a:schemeClr val="bg1"/>
              </a:solidFill>
              <a:latin typeface="Bahnschrift" panose="020B0502040204020203" pitchFamily="34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77" name="Google Shape;577;p48"/>
          <p:cNvSpPr txBox="1"/>
          <p:nvPr/>
        </p:nvSpPr>
        <p:spPr>
          <a:xfrm>
            <a:off x="6111921" y="1741714"/>
            <a:ext cx="2938773" cy="38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fr-FR" sz="1200" b="1" dirty="0">
                <a:solidFill>
                  <a:srgbClr val="00B0F0"/>
                </a:solidFill>
                <a:latin typeface="Bahnschrift" panose="020B0502040204020203" pitchFamily="34" charset="0"/>
                <a:ea typeface="Bebas Neue"/>
                <a:cs typeface="Bebas Neue"/>
                <a:sym typeface="Bebas Neue"/>
                <a:hlinkClick r:id="rId5"/>
              </a:rPr>
              <a:t>https://www.guru99.com/comparison-between-web-services.html</a:t>
            </a:r>
            <a:endParaRPr sz="1200" b="1" dirty="0">
              <a:solidFill>
                <a:srgbClr val="00B0F0"/>
              </a:solidFill>
              <a:latin typeface="Bahnschrift" panose="020B0502040204020203" pitchFamily="34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78" name="Google Shape;578;p48"/>
          <p:cNvSpPr txBox="1"/>
          <p:nvPr/>
        </p:nvSpPr>
        <p:spPr>
          <a:xfrm flipH="1">
            <a:off x="-20545" y="2979509"/>
            <a:ext cx="3232402" cy="46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lnSpc>
                <a:spcPct val="115000"/>
              </a:lnSpc>
              <a:spcAft>
                <a:spcPts val="1200"/>
              </a:spcAft>
            </a:pPr>
            <a:r>
              <a:rPr lang="fr-FR" dirty="0">
                <a:solidFill>
                  <a:schemeClr val="bg1"/>
                </a:solidFill>
                <a:latin typeface="Bahnschrift" panose="020B0502040204020203" pitchFamily="34" charset="0"/>
                <a:ea typeface="Bebas Neue"/>
                <a:cs typeface="Bebas Neue"/>
                <a:sym typeface="Bebas Neue"/>
                <a:hlinkClick r:id="rId6"/>
              </a:rPr>
              <a:t>https://</a:t>
            </a:r>
            <a:r>
              <a:rPr lang="fr-FR" dirty="0" smtClean="0">
                <a:solidFill>
                  <a:schemeClr val="bg1"/>
                </a:solidFill>
                <a:latin typeface="Bahnschrift" panose="020B0502040204020203" pitchFamily="34" charset="0"/>
                <a:ea typeface="Bebas Neue"/>
                <a:cs typeface="Bebas Neue"/>
                <a:sym typeface="Bebas Neue"/>
                <a:hlinkClick r:id="rId6"/>
              </a:rPr>
              <a:t>developer.mozilla.org/en-US/docs/Web/Guide/AJAX</a:t>
            </a:r>
            <a:endParaRPr dirty="0">
              <a:solidFill>
                <a:schemeClr val="bg1"/>
              </a:solidFill>
              <a:latin typeface="Bahnschrift" panose="020B0502040204020203" pitchFamily="34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80" name="Google Shape;580;p48"/>
          <p:cNvSpPr txBox="1"/>
          <p:nvPr/>
        </p:nvSpPr>
        <p:spPr>
          <a:xfrm>
            <a:off x="6249214" y="2067637"/>
            <a:ext cx="2179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3" name="Google Shape;583;p48"/>
          <p:cNvSpPr/>
          <p:nvPr/>
        </p:nvSpPr>
        <p:spPr>
          <a:xfrm>
            <a:off x="3056748" y="1800151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8"/>
          <p:cNvSpPr/>
          <p:nvPr/>
        </p:nvSpPr>
        <p:spPr>
          <a:xfrm>
            <a:off x="5481223" y="1800151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8"/>
          <p:cNvSpPr/>
          <p:nvPr/>
        </p:nvSpPr>
        <p:spPr>
          <a:xfrm>
            <a:off x="3063141" y="3442468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8"/>
          <p:cNvSpPr/>
          <p:nvPr/>
        </p:nvSpPr>
        <p:spPr>
          <a:xfrm>
            <a:off x="5487610" y="3463298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" name="Google Shape;587;p48"/>
          <p:cNvGrpSpPr/>
          <p:nvPr/>
        </p:nvGrpSpPr>
        <p:grpSpPr>
          <a:xfrm>
            <a:off x="5633279" y="1912033"/>
            <a:ext cx="295595" cy="375979"/>
            <a:chOff x="6459629" y="3068083"/>
            <a:chExt cx="295595" cy="375979"/>
          </a:xfrm>
        </p:grpSpPr>
        <p:sp>
          <p:nvSpPr>
            <p:cNvPr id="588" name="Google Shape;588;p48"/>
            <p:cNvSpPr/>
            <p:nvPr/>
          </p:nvSpPr>
          <p:spPr>
            <a:xfrm>
              <a:off x="6459629" y="3068083"/>
              <a:ext cx="295595" cy="375979"/>
            </a:xfrm>
            <a:custGeom>
              <a:avLst/>
              <a:gdLst/>
              <a:ahLst/>
              <a:cxnLst/>
              <a:rect l="l" t="t" r="r" b="b"/>
              <a:pathLst>
                <a:path w="10951" h="13929" extrusionOk="0">
                  <a:moveTo>
                    <a:pt x="5770" y="4716"/>
                  </a:moveTo>
                  <a:lnTo>
                    <a:pt x="5770" y="5956"/>
                  </a:lnTo>
                  <a:cubicBezTo>
                    <a:pt x="5770" y="6018"/>
                    <a:pt x="5739" y="6080"/>
                    <a:pt x="5708" y="6143"/>
                  </a:cubicBezTo>
                  <a:cubicBezTo>
                    <a:pt x="5646" y="6205"/>
                    <a:pt x="5584" y="6236"/>
                    <a:pt x="5491" y="6236"/>
                  </a:cubicBezTo>
                  <a:cubicBezTo>
                    <a:pt x="5336" y="6236"/>
                    <a:pt x="5212" y="6111"/>
                    <a:pt x="5212" y="5956"/>
                  </a:cubicBezTo>
                  <a:lnTo>
                    <a:pt x="5212" y="4716"/>
                  </a:lnTo>
                  <a:close/>
                  <a:moveTo>
                    <a:pt x="5491" y="1"/>
                  </a:moveTo>
                  <a:cubicBezTo>
                    <a:pt x="4560" y="1"/>
                    <a:pt x="3630" y="63"/>
                    <a:pt x="2730" y="125"/>
                  </a:cubicBezTo>
                  <a:cubicBezTo>
                    <a:pt x="1893" y="218"/>
                    <a:pt x="1055" y="342"/>
                    <a:pt x="249" y="497"/>
                  </a:cubicBezTo>
                  <a:cubicBezTo>
                    <a:pt x="125" y="528"/>
                    <a:pt x="0" y="621"/>
                    <a:pt x="0" y="745"/>
                  </a:cubicBezTo>
                  <a:lnTo>
                    <a:pt x="0" y="3940"/>
                  </a:lnTo>
                  <a:cubicBezTo>
                    <a:pt x="0" y="4064"/>
                    <a:pt x="125" y="4157"/>
                    <a:pt x="249" y="4188"/>
                  </a:cubicBezTo>
                  <a:cubicBezTo>
                    <a:pt x="931" y="4343"/>
                    <a:pt x="1675" y="4436"/>
                    <a:pt x="2482" y="4530"/>
                  </a:cubicBezTo>
                  <a:cubicBezTo>
                    <a:pt x="3195" y="4592"/>
                    <a:pt x="3940" y="4654"/>
                    <a:pt x="4653" y="4654"/>
                  </a:cubicBezTo>
                  <a:lnTo>
                    <a:pt x="4653" y="5925"/>
                  </a:lnTo>
                  <a:cubicBezTo>
                    <a:pt x="4684" y="6267"/>
                    <a:pt x="4901" y="6577"/>
                    <a:pt x="5243" y="6701"/>
                  </a:cubicBezTo>
                  <a:lnTo>
                    <a:pt x="5243" y="8252"/>
                  </a:lnTo>
                  <a:lnTo>
                    <a:pt x="4622" y="8841"/>
                  </a:lnTo>
                  <a:cubicBezTo>
                    <a:pt x="4560" y="8903"/>
                    <a:pt x="4529" y="8965"/>
                    <a:pt x="4529" y="9027"/>
                  </a:cubicBezTo>
                  <a:cubicBezTo>
                    <a:pt x="4560" y="9120"/>
                    <a:pt x="4591" y="9182"/>
                    <a:pt x="4653" y="9244"/>
                  </a:cubicBezTo>
                  <a:lnTo>
                    <a:pt x="5181" y="9710"/>
                  </a:lnTo>
                  <a:lnTo>
                    <a:pt x="4653" y="10144"/>
                  </a:lnTo>
                  <a:cubicBezTo>
                    <a:pt x="4591" y="10206"/>
                    <a:pt x="4529" y="10268"/>
                    <a:pt x="4529" y="10361"/>
                  </a:cubicBezTo>
                  <a:cubicBezTo>
                    <a:pt x="4560" y="10454"/>
                    <a:pt x="4591" y="10516"/>
                    <a:pt x="4653" y="10578"/>
                  </a:cubicBezTo>
                  <a:lnTo>
                    <a:pt x="5243" y="11013"/>
                  </a:lnTo>
                  <a:lnTo>
                    <a:pt x="4653" y="11478"/>
                  </a:lnTo>
                  <a:cubicBezTo>
                    <a:pt x="4591" y="11509"/>
                    <a:pt x="4560" y="11602"/>
                    <a:pt x="4529" y="11695"/>
                  </a:cubicBezTo>
                  <a:cubicBezTo>
                    <a:pt x="4560" y="11757"/>
                    <a:pt x="4591" y="11850"/>
                    <a:pt x="4653" y="11912"/>
                  </a:cubicBezTo>
                  <a:lnTo>
                    <a:pt x="5243" y="12346"/>
                  </a:lnTo>
                  <a:lnTo>
                    <a:pt x="4653" y="12781"/>
                  </a:lnTo>
                  <a:cubicBezTo>
                    <a:pt x="4591" y="12843"/>
                    <a:pt x="4560" y="12936"/>
                    <a:pt x="4529" y="12998"/>
                  </a:cubicBezTo>
                  <a:cubicBezTo>
                    <a:pt x="4560" y="13091"/>
                    <a:pt x="4591" y="13184"/>
                    <a:pt x="4653" y="13215"/>
                  </a:cubicBezTo>
                  <a:lnTo>
                    <a:pt x="5522" y="13897"/>
                  </a:lnTo>
                  <a:cubicBezTo>
                    <a:pt x="5584" y="13928"/>
                    <a:pt x="5646" y="13928"/>
                    <a:pt x="5677" y="13928"/>
                  </a:cubicBezTo>
                  <a:cubicBezTo>
                    <a:pt x="5956" y="13928"/>
                    <a:pt x="6049" y="13618"/>
                    <a:pt x="5863" y="13463"/>
                  </a:cubicBezTo>
                  <a:lnTo>
                    <a:pt x="5274" y="12998"/>
                  </a:lnTo>
                  <a:lnTo>
                    <a:pt x="5863" y="12564"/>
                  </a:lnTo>
                  <a:cubicBezTo>
                    <a:pt x="5987" y="12439"/>
                    <a:pt x="5987" y="12222"/>
                    <a:pt x="5863" y="12129"/>
                  </a:cubicBezTo>
                  <a:lnTo>
                    <a:pt x="5274" y="11695"/>
                  </a:lnTo>
                  <a:lnTo>
                    <a:pt x="5863" y="11230"/>
                  </a:lnTo>
                  <a:cubicBezTo>
                    <a:pt x="5925" y="11199"/>
                    <a:pt x="5956" y="11106"/>
                    <a:pt x="5956" y="11013"/>
                  </a:cubicBezTo>
                  <a:cubicBezTo>
                    <a:pt x="5956" y="10919"/>
                    <a:pt x="5925" y="10857"/>
                    <a:pt x="5863" y="10795"/>
                  </a:cubicBezTo>
                  <a:lnTo>
                    <a:pt x="5243" y="10361"/>
                  </a:lnTo>
                  <a:lnTo>
                    <a:pt x="5801" y="9896"/>
                  </a:lnTo>
                  <a:cubicBezTo>
                    <a:pt x="5863" y="9865"/>
                    <a:pt x="5894" y="9772"/>
                    <a:pt x="5894" y="9710"/>
                  </a:cubicBezTo>
                  <a:cubicBezTo>
                    <a:pt x="5894" y="9617"/>
                    <a:pt x="5863" y="9524"/>
                    <a:pt x="5801" y="9493"/>
                  </a:cubicBezTo>
                  <a:lnTo>
                    <a:pt x="5243" y="9027"/>
                  </a:lnTo>
                  <a:lnTo>
                    <a:pt x="5708" y="8562"/>
                  </a:lnTo>
                  <a:cubicBezTo>
                    <a:pt x="5770" y="8531"/>
                    <a:pt x="5801" y="8438"/>
                    <a:pt x="5770" y="8376"/>
                  </a:cubicBezTo>
                  <a:lnTo>
                    <a:pt x="5770" y="6670"/>
                  </a:lnTo>
                  <a:cubicBezTo>
                    <a:pt x="5894" y="6639"/>
                    <a:pt x="5987" y="6577"/>
                    <a:pt x="6080" y="6484"/>
                  </a:cubicBezTo>
                  <a:cubicBezTo>
                    <a:pt x="6235" y="6329"/>
                    <a:pt x="6297" y="6143"/>
                    <a:pt x="6297" y="5925"/>
                  </a:cubicBezTo>
                  <a:lnTo>
                    <a:pt x="6297" y="4716"/>
                  </a:lnTo>
                  <a:cubicBezTo>
                    <a:pt x="6918" y="4716"/>
                    <a:pt x="7476" y="4654"/>
                    <a:pt x="8065" y="4592"/>
                  </a:cubicBezTo>
                  <a:cubicBezTo>
                    <a:pt x="8221" y="4592"/>
                    <a:pt x="8314" y="4467"/>
                    <a:pt x="8314" y="4312"/>
                  </a:cubicBezTo>
                  <a:cubicBezTo>
                    <a:pt x="8314" y="4250"/>
                    <a:pt x="8283" y="4188"/>
                    <a:pt x="8221" y="4126"/>
                  </a:cubicBezTo>
                  <a:cubicBezTo>
                    <a:pt x="8159" y="4064"/>
                    <a:pt x="8096" y="4064"/>
                    <a:pt x="8003" y="4064"/>
                  </a:cubicBezTo>
                  <a:cubicBezTo>
                    <a:pt x="7383" y="4126"/>
                    <a:pt x="6701" y="4157"/>
                    <a:pt x="6049" y="4157"/>
                  </a:cubicBezTo>
                  <a:lnTo>
                    <a:pt x="4964" y="4157"/>
                  </a:lnTo>
                  <a:cubicBezTo>
                    <a:pt x="3475" y="4157"/>
                    <a:pt x="2017" y="4002"/>
                    <a:pt x="559" y="3723"/>
                  </a:cubicBezTo>
                  <a:lnTo>
                    <a:pt x="559" y="1024"/>
                  </a:lnTo>
                  <a:cubicBezTo>
                    <a:pt x="2172" y="714"/>
                    <a:pt x="3847" y="590"/>
                    <a:pt x="5491" y="590"/>
                  </a:cubicBezTo>
                  <a:cubicBezTo>
                    <a:pt x="7135" y="590"/>
                    <a:pt x="8779" y="714"/>
                    <a:pt x="10392" y="1024"/>
                  </a:cubicBezTo>
                  <a:lnTo>
                    <a:pt x="10392" y="3723"/>
                  </a:lnTo>
                  <a:cubicBezTo>
                    <a:pt x="10330" y="3754"/>
                    <a:pt x="10268" y="3785"/>
                    <a:pt x="10237" y="3847"/>
                  </a:cubicBezTo>
                  <a:cubicBezTo>
                    <a:pt x="10206" y="3909"/>
                    <a:pt x="10175" y="3971"/>
                    <a:pt x="10206" y="4064"/>
                  </a:cubicBezTo>
                  <a:cubicBezTo>
                    <a:pt x="10206" y="4188"/>
                    <a:pt x="10330" y="4281"/>
                    <a:pt x="10454" y="4281"/>
                  </a:cubicBezTo>
                  <a:lnTo>
                    <a:pt x="10733" y="4219"/>
                  </a:lnTo>
                  <a:cubicBezTo>
                    <a:pt x="10857" y="4188"/>
                    <a:pt x="10950" y="4095"/>
                    <a:pt x="10919" y="3971"/>
                  </a:cubicBezTo>
                  <a:lnTo>
                    <a:pt x="10919" y="776"/>
                  </a:lnTo>
                  <a:cubicBezTo>
                    <a:pt x="10950" y="652"/>
                    <a:pt x="10857" y="528"/>
                    <a:pt x="10733" y="497"/>
                  </a:cubicBezTo>
                  <a:cubicBezTo>
                    <a:pt x="9927" y="342"/>
                    <a:pt x="9089" y="218"/>
                    <a:pt x="8252" y="125"/>
                  </a:cubicBezTo>
                  <a:cubicBezTo>
                    <a:pt x="7352" y="63"/>
                    <a:pt x="6421" y="1"/>
                    <a:pt x="5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>
              <a:off x="6699916" y="3174298"/>
              <a:ext cx="17626" cy="14387"/>
            </a:xfrm>
            <a:custGeom>
              <a:avLst/>
              <a:gdLst/>
              <a:ahLst/>
              <a:cxnLst/>
              <a:rect l="l" t="t" r="r" b="b"/>
              <a:pathLst>
                <a:path w="653" h="533" extrusionOk="0">
                  <a:moveTo>
                    <a:pt x="412" y="0"/>
                  </a:moveTo>
                  <a:cubicBezTo>
                    <a:pt x="399" y="0"/>
                    <a:pt x="386" y="2"/>
                    <a:pt x="373" y="5"/>
                  </a:cubicBezTo>
                  <a:lnTo>
                    <a:pt x="342" y="5"/>
                  </a:lnTo>
                  <a:cubicBezTo>
                    <a:pt x="249" y="5"/>
                    <a:pt x="187" y="36"/>
                    <a:pt x="156" y="98"/>
                  </a:cubicBezTo>
                  <a:cubicBezTo>
                    <a:pt x="1" y="284"/>
                    <a:pt x="125" y="532"/>
                    <a:pt x="373" y="532"/>
                  </a:cubicBezTo>
                  <a:lnTo>
                    <a:pt x="404" y="532"/>
                  </a:lnTo>
                  <a:cubicBezTo>
                    <a:pt x="559" y="501"/>
                    <a:pt x="652" y="377"/>
                    <a:pt x="621" y="222"/>
                  </a:cubicBezTo>
                  <a:cubicBezTo>
                    <a:pt x="621" y="111"/>
                    <a:pt x="522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48"/>
          <p:cNvGrpSpPr/>
          <p:nvPr/>
        </p:nvGrpSpPr>
        <p:grpSpPr>
          <a:xfrm>
            <a:off x="3227116" y="1911800"/>
            <a:ext cx="258966" cy="376410"/>
            <a:chOff x="4027929" y="3068488"/>
            <a:chExt cx="258966" cy="376410"/>
          </a:xfrm>
        </p:grpSpPr>
        <p:sp>
          <p:nvSpPr>
            <p:cNvPr id="591" name="Google Shape;591;p48"/>
            <p:cNvSpPr/>
            <p:nvPr/>
          </p:nvSpPr>
          <p:spPr>
            <a:xfrm>
              <a:off x="4027929" y="3068488"/>
              <a:ext cx="258966" cy="376410"/>
            </a:xfrm>
            <a:custGeom>
              <a:avLst/>
              <a:gdLst/>
              <a:ahLst/>
              <a:cxnLst/>
              <a:rect l="l" t="t" r="r" b="b"/>
              <a:pathLst>
                <a:path w="9594" h="13945" extrusionOk="0">
                  <a:moveTo>
                    <a:pt x="2087" y="544"/>
                  </a:moveTo>
                  <a:cubicBezTo>
                    <a:pt x="2335" y="544"/>
                    <a:pt x="2583" y="637"/>
                    <a:pt x="2769" y="823"/>
                  </a:cubicBezTo>
                  <a:lnTo>
                    <a:pt x="2862" y="916"/>
                  </a:lnTo>
                  <a:lnTo>
                    <a:pt x="1528" y="2250"/>
                  </a:lnTo>
                  <a:lnTo>
                    <a:pt x="1435" y="2157"/>
                  </a:lnTo>
                  <a:cubicBezTo>
                    <a:pt x="1249" y="2002"/>
                    <a:pt x="1125" y="1754"/>
                    <a:pt x="1125" y="1506"/>
                  </a:cubicBezTo>
                  <a:cubicBezTo>
                    <a:pt x="1125" y="978"/>
                    <a:pt x="1559" y="544"/>
                    <a:pt x="2087" y="544"/>
                  </a:cubicBezTo>
                  <a:close/>
                  <a:moveTo>
                    <a:pt x="2769" y="1785"/>
                  </a:moveTo>
                  <a:lnTo>
                    <a:pt x="3141" y="2157"/>
                  </a:lnTo>
                  <a:lnTo>
                    <a:pt x="2769" y="2560"/>
                  </a:lnTo>
                  <a:lnTo>
                    <a:pt x="2366" y="2157"/>
                  </a:lnTo>
                  <a:lnTo>
                    <a:pt x="2769" y="1785"/>
                  </a:lnTo>
                  <a:close/>
                  <a:moveTo>
                    <a:pt x="2154" y="0"/>
                  </a:moveTo>
                  <a:cubicBezTo>
                    <a:pt x="992" y="0"/>
                    <a:pt x="0" y="1457"/>
                    <a:pt x="1032" y="2560"/>
                  </a:cubicBezTo>
                  <a:lnTo>
                    <a:pt x="1311" y="2839"/>
                  </a:lnTo>
                  <a:cubicBezTo>
                    <a:pt x="1373" y="2902"/>
                    <a:pt x="1435" y="2933"/>
                    <a:pt x="1528" y="2933"/>
                  </a:cubicBezTo>
                  <a:cubicBezTo>
                    <a:pt x="1590" y="2933"/>
                    <a:pt x="1652" y="2902"/>
                    <a:pt x="1714" y="2839"/>
                  </a:cubicBezTo>
                  <a:lnTo>
                    <a:pt x="1994" y="2560"/>
                  </a:lnTo>
                  <a:lnTo>
                    <a:pt x="2397" y="2933"/>
                  </a:lnTo>
                  <a:lnTo>
                    <a:pt x="1218" y="4111"/>
                  </a:lnTo>
                  <a:cubicBezTo>
                    <a:pt x="1187" y="4142"/>
                    <a:pt x="1156" y="4235"/>
                    <a:pt x="1156" y="4297"/>
                  </a:cubicBezTo>
                  <a:lnTo>
                    <a:pt x="1156" y="13665"/>
                  </a:lnTo>
                  <a:cubicBezTo>
                    <a:pt x="1156" y="13727"/>
                    <a:pt x="1187" y="13820"/>
                    <a:pt x="1218" y="13851"/>
                  </a:cubicBezTo>
                  <a:cubicBezTo>
                    <a:pt x="1280" y="13913"/>
                    <a:pt x="1342" y="13944"/>
                    <a:pt x="1435" y="13944"/>
                  </a:cubicBezTo>
                  <a:lnTo>
                    <a:pt x="9314" y="13944"/>
                  </a:lnTo>
                  <a:cubicBezTo>
                    <a:pt x="9376" y="13944"/>
                    <a:pt x="9469" y="13913"/>
                    <a:pt x="9500" y="13851"/>
                  </a:cubicBezTo>
                  <a:cubicBezTo>
                    <a:pt x="9562" y="13820"/>
                    <a:pt x="9593" y="13727"/>
                    <a:pt x="9593" y="13665"/>
                  </a:cubicBezTo>
                  <a:lnTo>
                    <a:pt x="9593" y="10253"/>
                  </a:lnTo>
                  <a:cubicBezTo>
                    <a:pt x="9593" y="10082"/>
                    <a:pt x="9454" y="9997"/>
                    <a:pt x="9314" y="9997"/>
                  </a:cubicBezTo>
                  <a:cubicBezTo>
                    <a:pt x="9175" y="9997"/>
                    <a:pt x="9035" y="10082"/>
                    <a:pt x="9035" y="10253"/>
                  </a:cubicBezTo>
                  <a:lnTo>
                    <a:pt x="9035" y="13386"/>
                  </a:lnTo>
                  <a:lnTo>
                    <a:pt x="1683" y="13386"/>
                  </a:lnTo>
                  <a:lnTo>
                    <a:pt x="1683" y="4421"/>
                  </a:lnTo>
                  <a:lnTo>
                    <a:pt x="5002" y="1071"/>
                  </a:lnTo>
                  <a:lnTo>
                    <a:pt x="9035" y="1071"/>
                  </a:lnTo>
                  <a:lnTo>
                    <a:pt x="9035" y="7803"/>
                  </a:lnTo>
                  <a:cubicBezTo>
                    <a:pt x="9035" y="7989"/>
                    <a:pt x="9175" y="8082"/>
                    <a:pt x="9314" y="8082"/>
                  </a:cubicBezTo>
                  <a:cubicBezTo>
                    <a:pt x="9454" y="8082"/>
                    <a:pt x="9593" y="7989"/>
                    <a:pt x="9593" y="7803"/>
                  </a:cubicBezTo>
                  <a:lnTo>
                    <a:pt x="9593" y="823"/>
                  </a:lnTo>
                  <a:cubicBezTo>
                    <a:pt x="9593" y="730"/>
                    <a:pt x="9562" y="668"/>
                    <a:pt x="9500" y="606"/>
                  </a:cubicBezTo>
                  <a:cubicBezTo>
                    <a:pt x="9469" y="575"/>
                    <a:pt x="9376" y="544"/>
                    <a:pt x="9314" y="544"/>
                  </a:cubicBezTo>
                  <a:lnTo>
                    <a:pt x="4909" y="544"/>
                  </a:lnTo>
                  <a:cubicBezTo>
                    <a:pt x="4816" y="544"/>
                    <a:pt x="4754" y="575"/>
                    <a:pt x="4723" y="606"/>
                  </a:cubicBezTo>
                  <a:lnTo>
                    <a:pt x="3545" y="1785"/>
                  </a:lnTo>
                  <a:lnTo>
                    <a:pt x="3172" y="1382"/>
                  </a:lnTo>
                  <a:lnTo>
                    <a:pt x="3451" y="1102"/>
                  </a:lnTo>
                  <a:cubicBezTo>
                    <a:pt x="3514" y="1040"/>
                    <a:pt x="3514" y="978"/>
                    <a:pt x="3514" y="916"/>
                  </a:cubicBezTo>
                  <a:cubicBezTo>
                    <a:pt x="3514" y="823"/>
                    <a:pt x="3482" y="761"/>
                    <a:pt x="3451" y="730"/>
                  </a:cubicBezTo>
                  <a:lnTo>
                    <a:pt x="3172" y="420"/>
                  </a:lnTo>
                  <a:cubicBezTo>
                    <a:pt x="2849" y="125"/>
                    <a:pt x="2494" y="0"/>
                    <a:pt x="2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>
              <a:off x="4269268" y="3305050"/>
              <a:ext cx="17626" cy="15008"/>
            </a:xfrm>
            <a:custGeom>
              <a:avLst/>
              <a:gdLst/>
              <a:ahLst/>
              <a:cxnLst/>
              <a:rect l="l" t="t" r="r" b="b"/>
              <a:pathLst>
                <a:path w="653" h="556" extrusionOk="0">
                  <a:moveTo>
                    <a:pt x="373" y="0"/>
                  </a:moveTo>
                  <a:cubicBezTo>
                    <a:pt x="125" y="0"/>
                    <a:pt x="1" y="310"/>
                    <a:pt x="187" y="465"/>
                  </a:cubicBezTo>
                  <a:cubicBezTo>
                    <a:pt x="239" y="527"/>
                    <a:pt x="308" y="555"/>
                    <a:pt x="377" y="555"/>
                  </a:cubicBezTo>
                  <a:cubicBezTo>
                    <a:pt x="514" y="555"/>
                    <a:pt x="652" y="445"/>
                    <a:pt x="652" y="279"/>
                  </a:cubicBezTo>
                  <a:cubicBezTo>
                    <a:pt x="652" y="124"/>
                    <a:pt x="528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>
              <a:off x="4102671" y="3207904"/>
              <a:ext cx="140685" cy="197639"/>
            </a:xfrm>
            <a:custGeom>
              <a:avLst/>
              <a:gdLst/>
              <a:ahLst/>
              <a:cxnLst/>
              <a:rect l="l" t="t" r="r" b="b"/>
              <a:pathLst>
                <a:path w="5212" h="7322" extrusionOk="0">
                  <a:moveTo>
                    <a:pt x="620" y="528"/>
                  </a:moveTo>
                  <a:lnTo>
                    <a:pt x="620" y="559"/>
                  </a:lnTo>
                  <a:lnTo>
                    <a:pt x="4560" y="559"/>
                  </a:lnTo>
                  <a:cubicBezTo>
                    <a:pt x="4622" y="807"/>
                    <a:pt x="4653" y="1056"/>
                    <a:pt x="4653" y="1335"/>
                  </a:cubicBezTo>
                  <a:cubicBezTo>
                    <a:pt x="4653" y="1769"/>
                    <a:pt x="4560" y="2234"/>
                    <a:pt x="4374" y="2638"/>
                  </a:cubicBezTo>
                  <a:cubicBezTo>
                    <a:pt x="4222" y="2714"/>
                    <a:pt x="3872" y="2848"/>
                    <a:pt x="3489" y="2848"/>
                  </a:cubicBezTo>
                  <a:cubicBezTo>
                    <a:pt x="3246" y="2848"/>
                    <a:pt x="2989" y="2794"/>
                    <a:pt x="2761" y="2638"/>
                  </a:cubicBezTo>
                  <a:cubicBezTo>
                    <a:pt x="2408" y="2408"/>
                    <a:pt x="2015" y="2299"/>
                    <a:pt x="1622" y="2299"/>
                  </a:cubicBezTo>
                  <a:cubicBezTo>
                    <a:pt x="1324" y="2299"/>
                    <a:pt x="1026" y="2362"/>
                    <a:pt x="745" y="2482"/>
                  </a:cubicBezTo>
                  <a:cubicBezTo>
                    <a:pt x="620" y="2110"/>
                    <a:pt x="558" y="1707"/>
                    <a:pt x="558" y="1304"/>
                  </a:cubicBezTo>
                  <a:cubicBezTo>
                    <a:pt x="558" y="1056"/>
                    <a:pt x="589" y="807"/>
                    <a:pt x="620" y="528"/>
                  </a:cubicBezTo>
                  <a:close/>
                  <a:moveTo>
                    <a:pt x="1642" y="2834"/>
                  </a:moveTo>
                  <a:cubicBezTo>
                    <a:pt x="1920" y="2834"/>
                    <a:pt x="2195" y="2904"/>
                    <a:pt x="2451" y="3041"/>
                  </a:cubicBezTo>
                  <a:cubicBezTo>
                    <a:pt x="2761" y="3258"/>
                    <a:pt x="3133" y="3382"/>
                    <a:pt x="3505" y="3382"/>
                  </a:cubicBezTo>
                  <a:cubicBezTo>
                    <a:pt x="3660" y="3382"/>
                    <a:pt x="3815" y="3351"/>
                    <a:pt x="3971" y="3320"/>
                  </a:cubicBezTo>
                  <a:lnTo>
                    <a:pt x="3971" y="3320"/>
                  </a:lnTo>
                  <a:cubicBezTo>
                    <a:pt x="3629" y="3754"/>
                    <a:pt x="3133" y="4033"/>
                    <a:pt x="2606" y="4033"/>
                  </a:cubicBezTo>
                  <a:cubicBezTo>
                    <a:pt x="1892" y="4002"/>
                    <a:pt x="1272" y="3599"/>
                    <a:pt x="962" y="2979"/>
                  </a:cubicBezTo>
                  <a:cubicBezTo>
                    <a:pt x="1185" y="2881"/>
                    <a:pt x="1415" y="2834"/>
                    <a:pt x="1642" y="2834"/>
                  </a:cubicBezTo>
                  <a:close/>
                  <a:moveTo>
                    <a:pt x="2885" y="4561"/>
                  </a:moveTo>
                  <a:lnTo>
                    <a:pt x="2885" y="5957"/>
                  </a:lnTo>
                  <a:cubicBezTo>
                    <a:pt x="2885" y="6081"/>
                    <a:pt x="2978" y="6205"/>
                    <a:pt x="3133" y="6205"/>
                  </a:cubicBezTo>
                  <a:lnTo>
                    <a:pt x="3133" y="6236"/>
                  </a:lnTo>
                  <a:cubicBezTo>
                    <a:pt x="3350" y="6236"/>
                    <a:pt x="3567" y="6298"/>
                    <a:pt x="3722" y="6453"/>
                  </a:cubicBezTo>
                  <a:cubicBezTo>
                    <a:pt x="3815" y="6546"/>
                    <a:pt x="3877" y="6639"/>
                    <a:pt x="3908" y="6763"/>
                  </a:cubicBezTo>
                  <a:lnTo>
                    <a:pt x="1272" y="6763"/>
                  </a:lnTo>
                  <a:cubicBezTo>
                    <a:pt x="1396" y="6453"/>
                    <a:pt x="1706" y="6236"/>
                    <a:pt x="2047" y="6236"/>
                  </a:cubicBezTo>
                  <a:cubicBezTo>
                    <a:pt x="2202" y="6236"/>
                    <a:pt x="2327" y="6112"/>
                    <a:pt x="2327" y="5957"/>
                  </a:cubicBezTo>
                  <a:lnTo>
                    <a:pt x="2327" y="4561"/>
                  </a:lnTo>
                  <a:cubicBezTo>
                    <a:pt x="2420" y="4576"/>
                    <a:pt x="2513" y="4584"/>
                    <a:pt x="2606" y="4584"/>
                  </a:cubicBezTo>
                  <a:cubicBezTo>
                    <a:pt x="2699" y="4584"/>
                    <a:pt x="2792" y="4576"/>
                    <a:pt x="2885" y="4561"/>
                  </a:cubicBezTo>
                  <a:close/>
                  <a:moveTo>
                    <a:pt x="434" y="1"/>
                  </a:moveTo>
                  <a:cubicBezTo>
                    <a:pt x="310" y="1"/>
                    <a:pt x="186" y="94"/>
                    <a:pt x="155" y="218"/>
                  </a:cubicBezTo>
                  <a:cubicBezTo>
                    <a:pt x="62" y="559"/>
                    <a:pt x="0" y="931"/>
                    <a:pt x="0" y="1304"/>
                  </a:cubicBezTo>
                  <a:cubicBezTo>
                    <a:pt x="0" y="2141"/>
                    <a:pt x="248" y="2948"/>
                    <a:pt x="745" y="3599"/>
                  </a:cubicBezTo>
                  <a:cubicBezTo>
                    <a:pt x="1024" y="3971"/>
                    <a:pt x="1365" y="4251"/>
                    <a:pt x="1768" y="4437"/>
                  </a:cubicBezTo>
                  <a:lnTo>
                    <a:pt x="1768" y="5739"/>
                  </a:lnTo>
                  <a:cubicBezTo>
                    <a:pt x="1148" y="5864"/>
                    <a:pt x="682" y="6422"/>
                    <a:pt x="682" y="7073"/>
                  </a:cubicBezTo>
                  <a:cubicBezTo>
                    <a:pt x="682" y="7197"/>
                    <a:pt x="807" y="7321"/>
                    <a:pt x="962" y="7321"/>
                  </a:cubicBezTo>
                  <a:lnTo>
                    <a:pt x="4219" y="7321"/>
                  </a:lnTo>
                  <a:cubicBezTo>
                    <a:pt x="4374" y="7321"/>
                    <a:pt x="4498" y="7197"/>
                    <a:pt x="4498" y="7073"/>
                  </a:cubicBezTo>
                  <a:cubicBezTo>
                    <a:pt x="4498" y="6701"/>
                    <a:pt x="4343" y="6360"/>
                    <a:pt x="4095" y="6081"/>
                  </a:cubicBezTo>
                  <a:cubicBezTo>
                    <a:pt x="3908" y="5895"/>
                    <a:pt x="3691" y="5770"/>
                    <a:pt x="3412" y="5708"/>
                  </a:cubicBezTo>
                  <a:lnTo>
                    <a:pt x="3412" y="4437"/>
                  </a:lnTo>
                  <a:cubicBezTo>
                    <a:pt x="3815" y="4251"/>
                    <a:pt x="4188" y="3971"/>
                    <a:pt x="4467" y="3599"/>
                  </a:cubicBezTo>
                  <a:cubicBezTo>
                    <a:pt x="4932" y="2948"/>
                    <a:pt x="5211" y="2141"/>
                    <a:pt x="5180" y="1304"/>
                  </a:cubicBezTo>
                  <a:cubicBezTo>
                    <a:pt x="5180" y="931"/>
                    <a:pt x="5149" y="559"/>
                    <a:pt x="5025" y="218"/>
                  </a:cubicBezTo>
                  <a:cubicBezTo>
                    <a:pt x="4994" y="94"/>
                    <a:pt x="4901" y="1"/>
                    <a:pt x="4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48"/>
          <p:cNvGrpSpPr/>
          <p:nvPr/>
        </p:nvGrpSpPr>
        <p:grpSpPr>
          <a:xfrm>
            <a:off x="3236667" y="3574420"/>
            <a:ext cx="252623" cy="377436"/>
            <a:chOff x="3224605" y="3068083"/>
            <a:chExt cx="252623" cy="377436"/>
          </a:xfrm>
        </p:grpSpPr>
        <p:sp>
          <p:nvSpPr>
            <p:cNvPr id="595" name="Google Shape;595;p48"/>
            <p:cNvSpPr/>
            <p:nvPr/>
          </p:nvSpPr>
          <p:spPr>
            <a:xfrm>
              <a:off x="3410232" y="3114132"/>
              <a:ext cx="15089" cy="14279"/>
            </a:xfrm>
            <a:custGeom>
              <a:avLst/>
              <a:gdLst/>
              <a:ahLst/>
              <a:cxnLst/>
              <a:rect l="l" t="t" r="r" b="b"/>
              <a:pathLst>
                <a:path w="559" h="529" extrusionOk="0">
                  <a:moveTo>
                    <a:pt x="279" y="1"/>
                  </a:moveTo>
                  <a:cubicBezTo>
                    <a:pt x="186" y="1"/>
                    <a:pt x="93" y="32"/>
                    <a:pt x="31" y="125"/>
                  </a:cubicBezTo>
                  <a:cubicBezTo>
                    <a:pt x="0" y="187"/>
                    <a:pt x="0" y="280"/>
                    <a:pt x="31" y="342"/>
                  </a:cubicBezTo>
                  <a:cubicBezTo>
                    <a:pt x="31" y="404"/>
                    <a:pt x="93" y="466"/>
                    <a:pt x="155" y="497"/>
                  </a:cubicBezTo>
                  <a:cubicBezTo>
                    <a:pt x="186" y="528"/>
                    <a:pt x="248" y="528"/>
                    <a:pt x="279" y="528"/>
                  </a:cubicBezTo>
                  <a:cubicBezTo>
                    <a:pt x="372" y="528"/>
                    <a:pt x="465" y="466"/>
                    <a:pt x="527" y="404"/>
                  </a:cubicBezTo>
                  <a:cubicBezTo>
                    <a:pt x="558" y="311"/>
                    <a:pt x="558" y="249"/>
                    <a:pt x="527" y="187"/>
                  </a:cubicBezTo>
                  <a:cubicBezTo>
                    <a:pt x="496" y="125"/>
                    <a:pt x="465" y="63"/>
                    <a:pt x="372" y="32"/>
                  </a:cubicBezTo>
                  <a:lnTo>
                    <a:pt x="403" y="32"/>
                  </a:lnTo>
                  <a:cubicBezTo>
                    <a:pt x="372" y="1"/>
                    <a:pt x="310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>
              <a:off x="3224605" y="3068083"/>
              <a:ext cx="252623" cy="377436"/>
            </a:xfrm>
            <a:custGeom>
              <a:avLst/>
              <a:gdLst/>
              <a:ahLst/>
              <a:cxnLst/>
              <a:rect l="l" t="t" r="r" b="b"/>
              <a:pathLst>
                <a:path w="9359" h="13983" extrusionOk="0">
                  <a:moveTo>
                    <a:pt x="8335" y="6453"/>
                  </a:moveTo>
                  <a:cubicBezTo>
                    <a:pt x="8614" y="6546"/>
                    <a:pt x="8552" y="6980"/>
                    <a:pt x="8242" y="6980"/>
                  </a:cubicBezTo>
                  <a:lnTo>
                    <a:pt x="1138" y="6980"/>
                  </a:lnTo>
                  <a:cubicBezTo>
                    <a:pt x="859" y="6980"/>
                    <a:pt x="766" y="6546"/>
                    <a:pt x="1076" y="6453"/>
                  </a:cubicBezTo>
                  <a:close/>
                  <a:moveTo>
                    <a:pt x="7311" y="7538"/>
                  </a:moveTo>
                  <a:lnTo>
                    <a:pt x="7125" y="8066"/>
                  </a:lnTo>
                  <a:lnTo>
                    <a:pt x="2286" y="8066"/>
                  </a:lnTo>
                  <a:lnTo>
                    <a:pt x="2069" y="7538"/>
                  </a:lnTo>
                  <a:close/>
                  <a:moveTo>
                    <a:pt x="7497" y="8624"/>
                  </a:moveTo>
                  <a:cubicBezTo>
                    <a:pt x="7591" y="8655"/>
                    <a:pt x="7684" y="8779"/>
                    <a:pt x="7684" y="8903"/>
                  </a:cubicBezTo>
                  <a:cubicBezTo>
                    <a:pt x="7684" y="9058"/>
                    <a:pt x="7559" y="9151"/>
                    <a:pt x="7435" y="9151"/>
                  </a:cubicBezTo>
                  <a:lnTo>
                    <a:pt x="1976" y="9151"/>
                  </a:lnTo>
                  <a:cubicBezTo>
                    <a:pt x="1821" y="9151"/>
                    <a:pt x="1697" y="9058"/>
                    <a:pt x="1697" y="8903"/>
                  </a:cubicBezTo>
                  <a:cubicBezTo>
                    <a:pt x="1697" y="8779"/>
                    <a:pt x="1790" y="8655"/>
                    <a:pt x="1914" y="8624"/>
                  </a:cubicBezTo>
                  <a:close/>
                  <a:moveTo>
                    <a:pt x="6474" y="9710"/>
                  </a:moveTo>
                  <a:lnTo>
                    <a:pt x="6288" y="10268"/>
                  </a:lnTo>
                  <a:lnTo>
                    <a:pt x="3124" y="10268"/>
                  </a:lnTo>
                  <a:lnTo>
                    <a:pt x="2907" y="9710"/>
                  </a:lnTo>
                  <a:close/>
                  <a:moveTo>
                    <a:pt x="6610" y="10803"/>
                  </a:moveTo>
                  <a:cubicBezTo>
                    <a:pt x="6621" y="10803"/>
                    <a:pt x="6629" y="10811"/>
                    <a:pt x="6629" y="10826"/>
                  </a:cubicBezTo>
                  <a:cubicBezTo>
                    <a:pt x="6753" y="10857"/>
                    <a:pt x="6846" y="10950"/>
                    <a:pt x="6846" y="11075"/>
                  </a:cubicBezTo>
                  <a:cubicBezTo>
                    <a:pt x="6846" y="11230"/>
                    <a:pt x="6722" y="11354"/>
                    <a:pt x="6567" y="11354"/>
                  </a:cubicBezTo>
                  <a:lnTo>
                    <a:pt x="2845" y="11354"/>
                  </a:lnTo>
                  <a:cubicBezTo>
                    <a:pt x="2689" y="11354"/>
                    <a:pt x="2565" y="11230"/>
                    <a:pt x="2565" y="11075"/>
                  </a:cubicBezTo>
                  <a:cubicBezTo>
                    <a:pt x="2565" y="10950"/>
                    <a:pt x="2627" y="10857"/>
                    <a:pt x="2751" y="10826"/>
                  </a:cubicBezTo>
                  <a:lnTo>
                    <a:pt x="6567" y="10826"/>
                  </a:lnTo>
                  <a:cubicBezTo>
                    <a:pt x="6582" y="10811"/>
                    <a:pt x="6598" y="10803"/>
                    <a:pt x="6610" y="10803"/>
                  </a:cubicBezTo>
                  <a:close/>
                  <a:moveTo>
                    <a:pt x="5636" y="11881"/>
                  </a:moveTo>
                  <a:lnTo>
                    <a:pt x="5171" y="13091"/>
                  </a:lnTo>
                  <a:cubicBezTo>
                    <a:pt x="5093" y="13308"/>
                    <a:pt x="4900" y="13417"/>
                    <a:pt x="4702" y="13417"/>
                  </a:cubicBezTo>
                  <a:cubicBezTo>
                    <a:pt x="4504" y="13417"/>
                    <a:pt x="4302" y="13308"/>
                    <a:pt x="4209" y="13091"/>
                  </a:cubicBezTo>
                  <a:lnTo>
                    <a:pt x="3744" y="11881"/>
                  </a:lnTo>
                  <a:close/>
                  <a:moveTo>
                    <a:pt x="3248" y="1"/>
                  </a:moveTo>
                  <a:cubicBezTo>
                    <a:pt x="3062" y="1"/>
                    <a:pt x="2876" y="32"/>
                    <a:pt x="2689" y="125"/>
                  </a:cubicBezTo>
                  <a:cubicBezTo>
                    <a:pt x="2534" y="187"/>
                    <a:pt x="2379" y="311"/>
                    <a:pt x="2255" y="435"/>
                  </a:cubicBezTo>
                  <a:cubicBezTo>
                    <a:pt x="1976" y="714"/>
                    <a:pt x="1821" y="1055"/>
                    <a:pt x="1821" y="1459"/>
                  </a:cubicBezTo>
                  <a:cubicBezTo>
                    <a:pt x="1821" y="1645"/>
                    <a:pt x="1852" y="1831"/>
                    <a:pt x="1945" y="2017"/>
                  </a:cubicBezTo>
                  <a:cubicBezTo>
                    <a:pt x="2069" y="2358"/>
                    <a:pt x="2348" y="2637"/>
                    <a:pt x="2720" y="2792"/>
                  </a:cubicBezTo>
                  <a:cubicBezTo>
                    <a:pt x="2876" y="2854"/>
                    <a:pt x="3062" y="2885"/>
                    <a:pt x="3248" y="2885"/>
                  </a:cubicBezTo>
                  <a:cubicBezTo>
                    <a:pt x="3372" y="2885"/>
                    <a:pt x="3465" y="2979"/>
                    <a:pt x="3465" y="3103"/>
                  </a:cubicBezTo>
                  <a:lnTo>
                    <a:pt x="3465" y="3630"/>
                  </a:lnTo>
                  <a:cubicBezTo>
                    <a:pt x="3465" y="3754"/>
                    <a:pt x="3372" y="3847"/>
                    <a:pt x="3248" y="3847"/>
                  </a:cubicBezTo>
                  <a:lnTo>
                    <a:pt x="2441" y="3847"/>
                  </a:lnTo>
                  <a:cubicBezTo>
                    <a:pt x="2224" y="3847"/>
                    <a:pt x="2007" y="3878"/>
                    <a:pt x="1821" y="3971"/>
                  </a:cubicBezTo>
                  <a:cubicBezTo>
                    <a:pt x="1604" y="4064"/>
                    <a:pt x="1449" y="4188"/>
                    <a:pt x="1294" y="4343"/>
                  </a:cubicBezTo>
                  <a:cubicBezTo>
                    <a:pt x="1138" y="4467"/>
                    <a:pt x="1014" y="4654"/>
                    <a:pt x="921" y="4840"/>
                  </a:cubicBezTo>
                  <a:cubicBezTo>
                    <a:pt x="828" y="5057"/>
                    <a:pt x="797" y="5274"/>
                    <a:pt x="797" y="5491"/>
                  </a:cubicBezTo>
                  <a:cubicBezTo>
                    <a:pt x="797" y="5646"/>
                    <a:pt x="828" y="5801"/>
                    <a:pt x="859" y="5956"/>
                  </a:cubicBezTo>
                  <a:cubicBezTo>
                    <a:pt x="1" y="6263"/>
                    <a:pt x="203" y="7539"/>
                    <a:pt x="1106" y="7539"/>
                  </a:cubicBezTo>
                  <a:cubicBezTo>
                    <a:pt x="1117" y="7539"/>
                    <a:pt x="1128" y="7539"/>
                    <a:pt x="1138" y="7538"/>
                  </a:cubicBezTo>
                  <a:lnTo>
                    <a:pt x="1480" y="7538"/>
                  </a:lnTo>
                  <a:lnTo>
                    <a:pt x="1697" y="8128"/>
                  </a:lnTo>
                  <a:cubicBezTo>
                    <a:pt x="828" y="8438"/>
                    <a:pt x="1045" y="9741"/>
                    <a:pt x="1945" y="9741"/>
                  </a:cubicBezTo>
                  <a:lnTo>
                    <a:pt x="2317" y="9741"/>
                  </a:lnTo>
                  <a:lnTo>
                    <a:pt x="2534" y="10330"/>
                  </a:lnTo>
                  <a:cubicBezTo>
                    <a:pt x="1697" y="10640"/>
                    <a:pt x="1914" y="11912"/>
                    <a:pt x="2814" y="11912"/>
                  </a:cubicBezTo>
                  <a:lnTo>
                    <a:pt x="3155" y="11912"/>
                  </a:lnTo>
                  <a:lnTo>
                    <a:pt x="3682" y="13308"/>
                  </a:lnTo>
                  <a:cubicBezTo>
                    <a:pt x="3868" y="13758"/>
                    <a:pt x="4279" y="13983"/>
                    <a:pt x="4686" y="13983"/>
                  </a:cubicBezTo>
                  <a:cubicBezTo>
                    <a:pt x="5093" y="13983"/>
                    <a:pt x="5497" y="13758"/>
                    <a:pt x="5667" y="13308"/>
                  </a:cubicBezTo>
                  <a:lnTo>
                    <a:pt x="6226" y="11912"/>
                  </a:lnTo>
                  <a:lnTo>
                    <a:pt x="6536" y="11912"/>
                  </a:lnTo>
                  <a:cubicBezTo>
                    <a:pt x="7466" y="11912"/>
                    <a:pt x="7684" y="10640"/>
                    <a:pt x="6815" y="10330"/>
                  </a:cubicBezTo>
                  <a:lnTo>
                    <a:pt x="7063" y="9741"/>
                  </a:lnTo>
                  <a:lnTo>
                    <a:pt x="7404" y="9741"/>
                  </a:lnTo>
                  <a:cubicBezTo>
                    <a:pt x="8335" y="9741"/>
                    <a:pt x="8552" y="8438"/>
                    <a:pt x="7653" y="8128"/>
                  </a:cubicBezTo>
                  <a:lnTo>
                    <a:pt x="7901" y="7538"/>
                  </a:lnTo>
                  <a:lnTo>
                    <a:pt x="8211" y="7538"/>
                  </a:lnTo>
                  <a:cubicBezTo>
                    <a:pt x="9141" y="7538"/>
                    <a:pt x="9359" y="6267"/>
                    <a:pt x="8490" y="5956"/>
                  </a:cubicBezTo>
                  <a:lnTo>
                    <a:pt x="8521" y="5956"/>
                  </a:lnTo>
                  <a:cubicBezTo>
                    <a:pt x="8552" y="5801"/>
                    <a:pt x="8583" y="5646"/>
                    <a:pt x="8583" y="5491"/>
                  </a:cubicBezTo>
                  <a:cubicBezTo>
                    <a:pt x="8583" y="5026"/>
                    <a:pt x="8397" y="4623"/>
                    <a:pt x="8087" y="4312"/>
                  </a:cubicBezTo>
                  <a:cubicBezTo>
                    <a:pt x="7932" y="4157"/>
                    <a:pt x="7777" y="4033"/>
                    <a:pt x="7559" y="3971"/>
                  </a:cubicBezTo>
                  <a:cubicBezTo>
                    <a:pt x="7373" y="3878"/>
                    <a:pt x="7156" y="3816"/>
                    <a:pt x="6939" y="3816"/>
                  </a:cubicBezTo>
                  <a:lnTo>
                    <a:pt x="6133" y="3816"/>
                  </a:lnTo>
                  <a:cubicBezTo>
                    <a:pt x="6009" y="3816"/>
                    <a:pt x="5915" y="3723"/>
                    <a:pt x="5915" y="3630"/>
                  </a:cubicBezTo>
                  <a:lnTo>
                    <a:pt x="5915" y="3072"/>
                  </a:lnTo>
                  <a:cubicBezTo>
                    <a:pt x="5915" y="2979"/>
                    <a:pt x="6009" y="2885"/>
                    <a:pt x="6133" y="2885"/>
                  </a:cubicBezTo>
                  <a:lnTo>
                    <a:pt x="6164" y="2885"/>
                  </a:lnTo>
                  <a:cubicBezTo>
                    <a:pt x="6319" y="2854"/>
                    <a:pt x="6443" y="2730"/>
                    <a:pt x="6443" y="2575"/>
                  </a:cubicBezTo>
                  <a:cubicBezTo>
                    <a:pt x="6443" y="2513"/>
                    <a:pt x="6412" y="2451"/>
                    <a:pt x="6350" y="2389"/>
                  </a:cubicBezTo>
                  <a:cubicBezTo>
                    <a:pt x="6288" y="2358"/>
                    <a:pt x="6226" y="2327"/>
                    <a:pt x="6164" y="2327"/>
                  </a:cubicBezTo>
                  <a:lnTo>
                    <a:pt x="6133" y="2327"/>
                  </a:lnTo>
                  <a:cubicBezTo>
                    <a:pt x="5698" y="2327"/>
                    <a:pt x="5357" y="2668"/>
                    <a:pt x="5357" y="3072"/>
                  </a:cubicBezTo>
                  <a:lnTo>
                    <a:pt x="5357" y="3630"/>
                  </a:lnTo>
                  <a:cubicBezTo>
                    <a:pt x="5357" y="4033"/>
                    <a:pt x="5698" y="4374"/>
                    <a:pt x="6133" y="4374"/>
                  </a:cubicBezTo>
                  <a:lnTo>
                    <a:pt x="6908" y="4374"/>
                  </a:lnTo>
                  <a:cubicBezTo>
                    <a:pt x="6927" y="4373"/>
                    <a:pt x="6945" y="4373"/>
                    <a:pt x="6963" y="4373"/>
                  </a:cubicBezTo>
                  <a:cubicBezTo>
                    <a:pt x="7559" y="4373"/>
                    <a:pt x="8056" y="4859"/>
                    <a:pt x="8056" y="5491"/>
                  </a:cubicBezTo>
                  <a:cubicBezTo>
                    <a:pt x="8056" y="5615"/>
                    <a:pt x="8025" y="5739"/>
                    <a:pt x="7994" y="5863"/>
                  </a:cubicBezTo>
                  <a:lnTo>
                    <a:pt x="7994" y="5894"/>
                  </a:lnTo>
                  <a:lnTo>
                    <a:pt x="1480" y="5894"/>
                  </a:lnTo>
                  <a:lnTo>
                    <a:pt x="1480" y="5863"/>
                  </a:lnTo>
                  <a:cubicBezTo>
                    <a:pt x="1418" y="5739"/>
                    <a:pt x="1387" y="5615"/>
                    <a:pt x="1387" y="5491"/>
                  </a:cubicBezTo>
                  <a:cubicBezTo>
                    <a:pt x="1387" y="5181"/>
                    <a:pt x="1511" y="4902"/>
                    <a:pt x="1728" y="4716"/>
                  </a:cubicBezTo>
                  <a:cubicBezTo>
                    <a:pt x="1914" y="4498"/>
                    <a:pt x="2193" y="4374"/>
                    <a:pt x="2503" y="4374"/>
                  </a:cubicBezTo>
                  <a:lnTo>
                    <a:pt x="4520" y="4374"/>
                  </a:lnTo>
                  <a:cubicBezTo>
                    <a:pt x="4861" y="4343"/>
                    <a:pt x="4861" y="3878"/>
                    <a:pt x="4520" y="3847"/>
                  </a:cubicBezTo>
                  <a:lnTo>
                    <a:pt x="3992" y="3847"/>
                  </a:lnTo>
                  <a:cubicBezTo>
                    <a:pt x="3992" y="3754"/>
                    <a:pt x="4023" y="3692"/>
                    <a:pt x="4023" y="3630"/>
                  </a:cubicBezTo>
                  <a:lnTo>
                    <a:pt x="4023" y="3072"/>
                  </a:lnTo>
                  <a:cubicBezTo>
                    <a:pt x="4023" y="3010"/>
                    <a:pt x="3992" y="2948"/>
                    <a:pt x="3992" y="2885"/>
                  </a:cubicBezTo>
                  <a:lnTo>
                    <a:pt x="4209" y="2885"/>
                  </a:lnTo>
                  <a:cubicBezTo>
                    <a:pt x="4217" y="2886"/>
                    <a:pt x="4224" y="2887"/>
                    <a:pt x="4232" y="2887"/>
                  </a:cubicBezTo>
                  <a:cubicBezTo>
                    <a:pt x="4512" y="2887"/>
                    <a:pt x="4512" y="2326"/>
                    <a:pt x="4232" y="2326"/>
                  </a:cubicBezTo>
                  <a:cubicBezTo>
                    <a:pt x="4224" y="2326"/>
                    <a:pt x="4217" y="2326"/>
                    <a:pt x="4209" y="2327"/>
                  </a:cubicBezTo>
                  <a:lnTo>
                    <a:pt x="3279" y="2327"/>
                  </a:lnTo>
                  <a:cubicBezTo>
                    <a:pt x="2783" y="2327"/>
                    <a:pt x="2379" y="1924"/>
                    <a:pt x="2379" y="1459"/>
                  </a:cubicBezTo>
                  <a:cubicBezTo>
                    <a:pt x="2379" y="1210"/>
                    <a:pt x="2472" y="993"/>
                    <a:pt x="2627" y="838"/>
                  </a:cubicBezTo>
                  <a:cubicBezTo>
                    <a:pt x="2783" y="652"/>
                    <a:pt x="3031" y="559"/>
                    <a:pt x="3248" y="559"/>
                  </a:cubicBezTo>
                  <a:lnTo>
                    <a:pt x="6133" y="559"/>
                  </a:lnTo>
                  <a:cubicBezTo>
                    <a:pt x="6412" y="559"/>
                    <a:pt x="6691" y="714"/>
                    <a:pt x="6846" y="962"/>
                  </a:cubicBezTo>
                  <a:cubicBezTo>
                    <a:pt x="6908" y="1024"/>
                    <a:pt x="7001" y="1086"/>
                    <a:pt x="7094" y="1086"/>
                  </a:cubicBezTo>
                  <a:cubicBezTo>
                    <a:pt x="7125" y="1086"/>
                    <a:pt x="7187" y="1055"/>
                    <a:pt x="7218" y="1024"/>
                  </a:cubicBezTo>
                  <a:cubicBezTo>
                    <a:pt x="7280" y="993"/>
                    <a:pt x="7342" y="931"/>
                    <a:pt x="7342" y="838"/>
                  </a:cubicBezTo>
                  <a:cubicBezTo>
                    <a:pt x="7373" y="776"/>
                    <a:pt x="7342" y="714"/>
                    <a:pt x="7311" y="652"/>
                  </a:cubicBezTo>
                  <a:cubicBezTo>
                    <a:pt x="7187" y="466"/>
                    <a:pt x="7001" y="311"/>
                    <a:pt x="6815" y="187"/>
                  </a:cubicBezTo>
                  <a:cubicBezTo>
                    <a:pt x="6598" y="63"/>
                    <a:pt x="6350" y="1"/>
                    <a:pt x="6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8"/>
          <p:cNvGrpSpPr/>
          <p:nvPr/>
        </p:nvGrpSpPr>
        <p:grpSpPr>
          <a:xfrm>
            <a:off x="5636305" y="3574733"/>
            <a:ext cx="302289" cy="376815"/>
            <a:chOff x="4828580" y="3068083"/>
            <a:chExt cx="302289" cy="376815"/>
          </a:xfrm>
        </p:grpSpPr>
        <p:sp>
          <p:nvSpPr>
            <p:cNvPr id="598" name="Google Shape;598;p48"/>
            <p:cNvSpPr/>
            <p:nvPr/>
          </p:nvSpPr>
          <p:spPr>
            <a:xfrm>
              <a:off x="5013641" y="3294145"/>
              <a:ext cx="16762" cy="14657"/>
            </a:xfrm>
            <a:custGeom>
              <a:avLst/>
              <a:gdLst/>
              <a:ahLst/>
              <a:cxnLst/>
              <a:rect l="l" t="t" r="r" b="b"/>
              <a:pathLst>
                <a:path w="621" h="543" extrusionOk="0">
                  <a:moveTo>
                    <a:pt x="341" y="1"/>
                  </a:moveTo>
                  <a:cubicBezTo>
                    <a:pt x="93" y="1"/>
                    <a:pt x="0" y="280"/>
                    <a:pt x="155" y="466"/>
                  </a:cubicBezTo>
                  <a:cubicBezTo>
                    <a:pt x="207" y="518"/>
                    <a:pt x="276" y="542"/>
                    <a:pt x="345" y="542"/>
                  </a:cubicBezTo>
                  <a:cubicBezTo>
                    <a:pt x="483" y="542"/>
                    <a:pt x="620" y="446"/>
                    <a:pt x="620" y="280"/>
                  </a:cubicBezTo>
                  <a:cubicBezTo>
                    <a:pt x="620" y="125"/>
                    <a:pt x="496" y="1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>
              <a:off x="4828580" y="3068083"/>
              <a:ext cx="302289" cy="376815"/>
            </a:xfrm>
            <a:custGeom>
              <a:avLst/>
              <a:gdLst/>
              <a:ahLst/>
              <a:cxnLst/>
              <a:rect l="l" t="t" r="r" b="b"/>
              <a:pathLst>
                <a:path w="11199" h="13960" extrusionOk="0">
                  <a:moveTo>
                    <a:pt x="5925" y="559"/>
                  </a:moveTo>
                  <a:cubicBezTo>
                    <a:pt x="6422" y="559"/>
                    <a:pt x="6732" y="714"/>
                    <a:pt x="6763" y="869"/>
                  </a:cubicBezTo>
                  <a:cubicBezTo>
                    <a:pt x="6794" y="1024"/>
                    <a:pt x="6391" y="1459"/>
                    <a:pt x="5708" y="1614"/>
                  </a:cubicBezTo>
                  <a:cubicBezTo>
                    <a:pt x="5553" y="1645"/>
                    <a:pt x="5398" y="1645"/>
                    <a:pt x="5274" y="1645"/>
                  </a:cubicBezTo>
                  <a:cubicBezTo>
                    <a:pt x="4778" y="1645"/>
                    <a:pt x="4499" y="1490"/>
                    <a:pt x="4437" y="1335"/>
                  </a:cubicBezTo>
                  <a:cubicBezTo>
                    <a:pt x="4406" y="1148"/>
                    <a:pt x="4809" y="745"/>
                    <a:pt x="5491" y="590"/>
                  </a:cubicBezTo>
                  <a:cubicBezTo>
                    <a:pt x="5646" y="559"/>
                    <a:pt x="5801" y="559"/>
                    <a:pt x="5925" y="559"/>
                  </a:cubicBezTo>
                  <a:close/>
                  <a:moveTo>
                    <a:pt x="10423" y="12595"/>
                  </a:moveTo>
                  <a:cubicBezTo>
                    <a:pt x="10330" y="12688"/>
                    <a:pt x="10237" y="12750"/>
                    <a:pt x="10113" y="12812"/>
                  </a:cubicBezTo>
                  <a:cubicBezTo>
                    <a:pt x="9586" y="13060"/>
                    <a:pt x="8996" y="13215"/>
                    <a:pt x="8407" y="13277"/>
                  </a:cubicBezTo>
                  <a:cubicBezTo>
                    <a:pt x="7641" y="13354"/>
                    <a:pt x="6876" y="13409"/>
                    <a:pt x="6110" y="13409"/>
                  </a:cubicBezTo>
                  <a:cubicBezTo>
                    <a:pt x="5945" y="13409"/>
                    <a:pt x="5780" y="13407"/>
                    <a:pt x="5615" y="13401"/>
                  </a:cubicBezTo>
                  <a:lnTo>
                    <a:pt x="5584" y="13401"/>
                  </a:lnTo>
                  <a:cubicBezTo>
                    <a:pt x="5364" y="13412"/>
                    <a:pt x="5145" y="13417"/>
                    <a:pt x="4926" y="13417"/>
                  </a:cubicBezTo>
                  <a:cubicBezTo>
                    <a:pt x="3851" y="13417"/>
                    <a:pt x="2795" y="13292"/>
                    <a:pt x="1738" y="13060"/>
                  </a:cubicBezTo>
                  <a:cubicBezTo>
                    <a:pt x="1397" y="12998"/>
                    <a:pt x="1086" y="12843"/>
                    <a:pt x="807" y="12626"/>
                  </a:cubicBezTo>
                  <a:lnTo>
                    <a:pt x="776" y="12595"/>
                  </a:lnTo>
                  <a:close/>
                  <a:moveTo>
                    <a:pt x="5925" y="1"/>
                  </a:moveTo>
                  <a:cubicBezTo>
                    <a:pt x="5770" y="1"/>
                    <a:pt x="5584" y="1"/>
                    <a:pt x="5398" y="32"/>
                  </a:cubicBezTo>
                  <a:cubicBezTo>
                    <a:pt x="4468" y="218"/>
                    <a:pt x="3816" y="776"/>
                    <a:pt x="3909" y="1366"/>
                  </a:cubicBezTo>
                  <a:cubicBezTo>
                    <a:pt x="3909" y="1366"/>
                    <a:pt x="4126" y="3227"/>
                    <a:pt x="4219" y="4064"/>
                  </a:cubicBezTo>
                  <a:cubicBezTo>
                    <a:pt x="4312" y="5057"/>
                    <a:pt x="4344" y="5832"/>
                    <a:pt x="4344" y="6360"/>
                  </a:cubicBezTo>
                  <a:cubicBezTo>
                    <a:pt x="4281" y="8128"/>
                    <a:pt x="3227" y="9741"/>
                    <a:pt x="1614" y="10454"/>
                  </a:cubicBezTo>
                  <a:cubicBezTo>
                    <a:pt x="1180" y="10609"/>
                    <a:pt x="807" y="10857"/>
                    <a:pt x="466" y="11137"/>
                  </a:cubicBezTo>
                  <a:cubicBezTo>
                    <a:pt x="342" y="11261"/>
                    <a:pt x="218" y="11416"/>
                    <a:pt x="156" y="11571"/>
                  </a:cubicBezTo>
                  <a:cubicBezTo>
                    <a:pt x="63" y="11726"/>
                    <a:pt x="1" y="11912"/>
                    <a:pt x="1" y="12098"/>
                  </a:cubicBezTo>
                  <a:cubicBezTo>
                    <a:pt x="1" y="12253"/>
                    <a:pt x="63" y="12439"/>
                    <a:pt x="125" y="12626"/>
                  </a:cubicBezTo>
                  <a:cubicBezTo>
                    <a:pt x="280" y="12905"/>
                    <a:pt x="528" y="13153"/>
                    <a:pt x="807" y="13277"/>
                  </a:cubicBezTo>
                  <a:cubicBezTo>
                    <a:pt x="1086" y="13432"/>
                    <a:pt x="1366" y="13525"/>
                    <a:pt x="1645" y="13587"/>
                  </a:cubicBezTo>
                  <a:cubicBezTo>
                    <a:pt x="1986" y="13680"/>
                    <a:pt x="2358" y="13742"/>
                    <a:pt x="2731" y="13804"/>
                  </a:cubicBezTo>
                  <a:cubicBezTo>
                    <a:pt x="3661" y="13897"/>
                    <a:pt x="4623" y="13959"/>
                    <a:pt x="5615" y="13959"/>
                  </a:cubicBezTo>
                  <a:cubicBezTo>
                    <a:pt x="6484" y="13959"/>
                    <a:pt x="7228" y="13928"/>
                    <a:pt x="7880" y="13866"/>
                  </a:cubicBezTo>
                  <a:cubicBezTo>
                    <a:pt x="8469" y="13835"/>
                    <a:pt x="9027" y="13742"/>
                    <a:pt x="9617" y="13587"/>
                  </a:cubicBezTo>
                  <a:cubicBezTo>
                    <a:pt x="9834" y="13525"/>
                    <a:pt x="10051" y="13463"/>
                    <a:pt x="10237" y="13370"/>
                  </a:cubicBezTo>
                  <a:cubicBezTo>
                    <a:pt x="10423" y="13277"/>
                    <a:pt x="10578" y="13153"/>
                    <a:pt x="10733" y="13029"/>
                  </a:cubicBezTo>
                  <a:cubicBezTo>
                    <a:pt x="10889" y="12905"/>
                    <a:pt x="10982" y="12781"/>
                    <a:pt x="11075" y="12626"/>
                  </a:cubicBezTo>
                  <a:cubicBezTo>
                    <a:pt x="11137" y="12439"/>
                    <a:pt x="11199" y="12253"/>
                    <a:pt x="11199" y="12098"/>
                  </a:cubicBezTo>
                  <a:cubicBezTo>
                    <a:pt x="11199" y="11912"/>
                    <a:pt x="11137" y="11726"/>
                    <a:pt x="11075" y="11571"/>
                  </a:cubicBezTo>
                  <a:lnTo>
                    <a:pt x="11075" y="11602"/>
                  </a:lnTo>
                  <a:cubicBezTo>
                    <a:pt x="10920" y="11354"/>
                    <a:pt x="10733" y="11137"/>
                    <a:pt x="10485" y="10982"/>
                  </a:cubicBezTo>
                  <a:cubicBezTo>
                    <a:pt x="10206" y="10764"/>
                    <a:pt x="9927" y="10609"/>
                    <a:pt x="9586" y="10485"/>
                  </a:cubicBezTo>
                  <a:cubicBezTo>
                    <a:pt x="9027" y="10237"/>
                    <a:pt x="8531" y="9896"/>
                    <a:pt x="8128" y="9431"/>
                  </a:cubicBezTo>
                  <a:cubicBezTo>
                    <a:pt x="8081" y="9384"/>
                    <a:pt x="8012" y="9361"/>
                    <a:pt x="7942" y="9361"/>
                  </a:cubicBezTo>
                  <a:cubicBezTo>
                    <a:pt x="7872" y="9361"/>
                    <a:pt x="7802" y="9384"/>
                    <a:pt x="7756" y="9431"/>
                  </a:cubicBezTo>
                  <a:cubicBezTo>
                    <a:pt x="7694" y="9493"/>
                    <a:pt x="7663" y="9555"/>
                    <a:pt x="7663" y="9648"/>
                  </a:cubicBezTo>
                  <a:cubicBezTo>
                    <a:pt x="7663" y="9710"/>
                    <a:pt x="7694" y="9772"/>
                    <a:pt x="7725" y="9834"/>
                  </a:cubicBezTo>
                  <a:cubicBezTo>
                    <a:pt x="7973" y="10082"/>
                    <a:pt x="8221" y="10299"/>
                    <a:pt x="8500" y="10485"/>
                  </a:cubicBezTo>
                  <a:cubicBezTo>
                    <a:pt x="8779" y="10702"/>
                    <a:pt x="9089" y="10857"/>
                    <a:pt x="9400" y="10982"/>
                  </a:cubicBezTo>
                  <a:cubicBezTo>
                    <a:pt x="9741" y="11137"/>
                    <a:pt x="10082" y="11323"/>
                    <a:pt x="10361" y="11571"/>
                  </a:cubicBezTo>
                  <a:cubicBezTo>
                    <a:pt x="10454" y="11664"/>
                    <a:pt x="10516" y="11757"/>
                    <a:pt x="10578" y="11850"/>
                  </a:cubicBezTo>
                  <a:cubicBezTo>
                    <a:pt x="10609" y="11912"/>
                    <a:pt x="10640" y="11974"/>
                    <a:pt x="10640" y="12067"/>
                  </a:cubicBezTo>
                  <a:lnTo>
                    <a:pt x="559" y="12067"/>
                  </a:lnTo>
                  <a:cubicBezTo>
                    <a:pt x="559" y="11974"/>
                    <a:pt x="590" y="11912"/>
                    <a:pt x="621" y="11850"/>
                  </a:cubicBezTo>
                  <a:cubicBezTo>
                    <a:pt x="714" y="11695"/>
                    <a:pt x="869" y="11540"/>
                    <a:pt x="1024" y="11416"/>
                  </a:cubicBezTo>
                  <a:cubicBezTo>
                    <a:pt x="1273" y="11261"/>
                    <a:pt x="1521" y="11106"/>
                    <a:pt x="1800" y="10982"/>
                  </a:cubicBezTo>
                  <a:cubicBezTo>
                    <a:pt x="2265" y="10795"/>
                    <a:pt x="2668" y="10547"/>
                    <a:pt x="3041" y="10206"/>
                  </a:cubicBezTo>
                  <a:cubicBezTo>
                    <a:pt x="3413" y="9896"/>
                    <a:pt x="3754" y="9524"/>
                    <a:pt x="4002" y="9120"/>
                  </a:cubicBezTo>
                  <a:cubicBezTo>
                    <a:pt x="4281" y="8717"/>
                    <a:pt x="4499" y="8283"/>
                    <a:pt x="4654" y="7818"/>
                  </a:cubicBezTo>
                  <a:cubicBezTo>
                    <a:pt x="4809" y="7352"/>
                    <a:pt x="4871" y="6856"/>
                    <a:pt x="4902" y="6391"/>
                  </a:cubicBezTo>
                  <a:cubicBezTo>
                    <a:pt x="4902" y="5677"/>
                    <a:pt x="4809" y="4623"/>
                    <a:pt x="4654" y="3227"/>
                  </a:cubicBezTo>
                  <a:cubicBezTo>
                    <a:pt x="4623" y="2792"/>
                    <a:pt x="4561" y="2389"/>
                    <a:pt x="4530" y="2048"/>
                  </a:cubicBezTo>
                  <a:lnTo>
                    <a:pt x="4530" y="2048"/>
                  </a:lnTo>
                  <a:cubicBezTo>
                    <a:pt x="4778" y="2141"/>
                    <a:pt x="5026" y="2172"/>
                    <a:pt x="5274" y="2172"/>
                  </a:cubicBezTo>
                  <a:cubicBezTo>
                    <a:pt x="5429" y="2172"/>
                    <a:pt x="5615" y="2141"/>
                    <a:pt x="5801" y="2110"/>
                  </a:cubicBezTo>
                  <a:cubicBezTo>
                    <a:pt x="6112" y="2079"/>
                    <a:pt x="6391" y="1955"/>
                    <a:pt x="6670" y="1800"/>
                  </a:cubicBezTo>
                  <a:lnTo>
                    <a:pt x="6670" y="1800"/>
                  </a:lnTo>
                  <a:cubicBezTo>
                    <a:pt x="6608" y="2141"/>
                    <a:pt x="6577" y="2575"/>
                    <a:pt x="6546" y="3010"/>
                  </a:cubicBezTo>
                  <a:cubicBezTo>
                    <a:pt x="6391" y="4530"/>
                    <a:pt x="6298" y="5677"/>
                    <a:pt x="6298" y="6360"/>
                  </a:cubicBezTo>
                  <a:cubicBezTo>
                    <a:pt x="6298" y="6763"/>
                    <a:pt x="6360" y="7166"/>
                    <a:pt x="6484" y="7569"/>
                  </a:cubicBezTo>
                  <a:cubicBezTo>
                    <a:pt x="6515" y="7693"/>
                    <a:pt x="6608" y="7756"/>
                    <a:pt x="6732" y="7756"/>
                  </a:cubicBezTo>
                  <a:lnTo>
                    <a:pt x="6794" y="7756"/>
                  </a:lnTo>
                  <a:cubicBezTo>
                    <a:pt x="6949" y="7724"/>
                    <a:pt x="7042" y="7569"/>
                    <a:pt x="7011" y="7445"/>
                  </a:cubicBezTo>
                  <a:cubicBezTo>
                    <a:pt x="6887" y="7073"/>
                    <a:pt x="6856" y="6732"/>
                    <a:pt x="6856" y="6360"/>
                  </a:cubicBezTo>
                  <a:cubicBezTo>
                    <a:pt x="6856" y="5522"/>
                    <a:pt x="6980" y="4095"/>
                    <a:pt x="7073" y="3072"/>
                  </a:cubicBezTo>
                  <a:cubicBezTo>
                    <a:pt x="7135" y="2482"/>
                    <a:pt x="7290" y="1086"/>
                    <a:pt x="7290" y="993"/>
                  </a:cubicBezTo>
                  <a:cubicBezTo>
                    <a:pt x="7321" y="931"/>
                    <a:pt x="7321" y="838"/>
                    <a:pt x="7290" y="776"/>
                  </a:cubicBezTo>
                  <a:cubicBezTo>
                    <a:pt x="7197" y="311"/>
                    <a:pt x="6670" y="1"/>
                    <a:pt x="5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0" name="Google Shape;600;p48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 1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7" y="1993006"/>
            <a:ext cx="553346" cy="482715"/>
          </a:xfrm>
          <a:prstGeom prst="rect">
            <a:avLst/>
          </a:prstGeom>
        </p:spPr>
      </p:pic>
      <p:pic>
        <p:nvPicPr>
          <p:cNvPr id="3" name="Image 2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3" y="3584992"/>
            <a:ext cx="2101290" cy="314651"/>
          </a:xfrm>
          <a:prstGeom prst="rect">
            <a:avLst/>
          </a:prstGeom>
        </p:spPr>
      </p:pic>
      <p:pic>
        <p:nvPicPr>
          <p:cNvPr id="4" name="Image 3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09" y="2188897"/>
            <a:ext cx="1076074" cy="279779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180" y="3574420"/>
            <a:ext cx="702906" cy="6272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89" y="2357075"/>
            <a:ext cx="1111673" cy="1151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90940" y="1843683"/>
            <a:ext cx="7408506" cy="1704900"/>
          </a:xfrm>
        </p:spPr>
        <p:txBody>
          <a:bodyPr/>
          <a:lstStyle/>
          <a:p>
            <a:r>
              <a:rPr lang="fr-FR" dirty="0" smtClean="0"/>
              <a:t>bilan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 Wine Brand MK Plan presentation template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0" y="296407"/>
            <a:ext cx="7948755" cy="44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8098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  <p:sndAc>
          <p:stSnd>
            <p:snd r:embed="rId2" name="applause.wav"/>
          </p:stSnd>
        </p:sndAc>
      </p:transition>
    </mc:Choice>
    <mc:Fallback>
      <p:transition spd="slow">
        <p:fade/>
        <p:sndAc>
          <p:stSnd>
            <p:snd r:embed="rId2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715100" y="13797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objectifs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715199" y="2221525"/>
            <a:ext cx="4018531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1 Réaliser un interface web statique et dynamique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2 Analyse des besoins du client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3 Conception et codage des composants front-end et back-end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50" y="43544"/>
            <a:ext cx="3081468" cy="1934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1654628" y="698010"/>
            <a:ext cx="5722775" cy="1821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CAHIER DES CHARGES </a:t>
            </a:r>
            <a:endParaRPr sz="4400"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1"/>
          </p:nvPr>
        </p:nvSpPr>
        <p:spPr>
          <a:xfrm>
            <a:off x="1654628" y="2007566"/>
            <a:ext cx="4360200" cy="2010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 dirty="0" smtClean="0"/>
              <a:t>Listing des bouteilles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 dirty="0" smtClean="0"/>
              <a:t>Ajouter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 dirty="0" smtClean="0"/>
              <a:t>Modifier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 dirty="0" smtClean="0"/>
              <a:t>Supprimer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 dirty="0" smtClean="0"/>
              <a:t>Rechercher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</a:t>
            </a:r>
            <a:r>
              <a:rPr lang="en" dirty="0" smtClean="0"/>
              <a:t>echniques </a:t>
            </a:r>
            <a:r>
              <a:rPr lang="fr-FR" dirty="0" err="1" smtClean="0"/>
              <a:t>utiliséEs</a:t>
            </a:r>
            <a:r>
              <a:rPr lang="fr-FR" dirty="0" smtClean="0"/>
              <a:t> </a:t>
            </a:r>
            <a:endParaRPr dirty="0"/>
          </a:p>
        </p:txBody>
      </p:sp>
      <p:sp>
        <p:nvSpPr>
          <p:cNvPr id="236" name="Google Shape;236;p36"/>
          <p:cNvSpPr txBox="1"/>
          <p:nvPr/>
        </p:nvSpPr>
        <p:spPr>
          <a:xfrm>
            <a:off x="749925" y="2922513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HTML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2713064" y="2922513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CSS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4677141" y="2922513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Bootstrap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6640281" y="2922513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fontawesome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44" name="Google Shape;244;p36"/>
          <p:cNvCxnSpPr/>
          <p:nvPr/>
        </p:nvCxnSpPr>
        <p:spPr>
          <a:xfrm>
            <a:off x="709200" y="2650288"/>
            <a:ext cx="856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6"/>
          <p:cNvCxnSpPr>
            <a:endCxn id="236" idx="0"/>
          </p:cNvCxnSpPr>
          <p:nvPr/>
        </p:nvCxnSpPr>
        <p:spPr>
          <a:xfrm>
            <a:off x="1626825" y="2657313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6" name="Google Shape;246;p36"/>
          <p:cNvCxnSpPr>
            <a:endCxn id="238" idx="0"/>
          </p:cNvCxnSpPr>
          <p:nvPr/>
        </p:nvCxnSpPr>
        <p:spPr>
          <a:xfrm>
            <a:off x="3589964" y="2643213"/>
            <a:ext cx="0" cy="279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7" name="Google Shape;247;p36"/>
          <p:cNvCxnSpPr>
            <a:endCxn id="240" idx="0"/>
          </p:cNvCxnSpPr>
          <p:nvPr/>
        </p:nvCxnSpPr>
        <p:spPr>
          <a:xfrm>
            <a:off x="5554041" y="2657313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8" name="Google Shape;248;p36"/>
          <p:cNvCxnSpPr>
            <a:endCxn id="242" idx="0"/>
          </p:cNvCxnSpPr>
          <p:nvPr/>
        </p:nvCxnSpPr>
        <p:spPr>
          <a:xfrm>
            <a:off x="7517181" y="2650413"/>
            <a:ext cx="0" cy="272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9" name="Google Shape;249;p36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0" name="Google Shape;250;p36"/>
          <p:cNvGrpSpPr/>
          <p:nvPr/>
        </p:nvGrpSpPr>
        <p:grpSpPr>
          <a:xfrm>
            <a:off x="1424916" y="1669216"/>
            <a:ext cx="403818" cy="466141"/>
            <a:chOff x="738434" y="1865621"/>
            <a:chExt cx="326555" cy="376923"/>
          </a:xfrm>
        </p:grpSpPr>
        <p:sp>
          <p:nvSpPr>
            <p:cNvPr id="251" name="Google Shape;251;p36"/>
            <p:cNvSpPr/>
            <p:nvPr/>
          </p:nvSpPr>
          <p:spPr>
            <a:xfrm>
              <a:off x="738434" y="1865621"/>
              <a:ext cx="326555" cy="376923"/>
            </a:xfrm>
            <a:custGeom>
              <a:avLst/>
              <a:gdLst/>
              <a:ahLst/>
              <a:cxnLst/>
              <a:rect l="l" t="t" r="r" b="b"/>
              <a:pathLst>
                <a:path w="12098" h="13964" extrusionOk="0">
                  <a:moveTo>
                    <a:pt x="3541" y="1246"/>
                  </a:moveTo>
                  <a:cubicBezTo>
                    <a:pt x="3750" y="1246"/>
                    <a:pt x="3950" y="1328"/>
                    <a:pt x="4095" y="1494"/>
                  </a:cubicBezTo>
                  <a:lnTo>
                    <a:pt x="4064" y="1494"/>
                  </a:lnTo>
                  <a:cubicBezTo>
                    <a:pt x="4126" y="1587"/>
                    <a:pt x="4157" y="1680"/>
                    <a:pt x="4126" y="1804"/>
                  </a:cubicBezTo>
                  <a:cubicBezTo>
                    <a:pt x="4080" y="2010"/>
                    <a:pt x="3900" y="2131"/>
                    <a:pt x="3709" y="2131"/>
                  </a:cubicBezTo>
                  <a:cubicBezTo>
                    <a:pt x="3640" y="2131"/>
                    <a:pt x="3571" y="2116"/>
                    <a:pt x="3506" y="2083"/>
                  </a:cubicBezTo>
                  <a:cubicBezTo>
                    <a:pt x="3350" y="2021"/>
                    <a:pt x="3257" y="1897"/>
                    <a:pt x="3226" y="1742"/>
                  </a:cubicBezTo>
                  <a:cubicBezTo>
                    <a:pt x="3195" y="1587"/>
                    <a:pt x="3195" y="1463"/>
                    <a:pt x="3226" y="1308"/>
                  </a:cubicBezTo>
                  <a:cubicBezTo>
                    <a:pt x="3330" y="1266"/>
                    <a:pt x="3437" y="1246"/>
                    <a:pt x="3541" y="1246"/>
                  </a:cubicBezTo>
                  <a:close/>
                  <a:moveTo>
                    <a:pt x="3816" y="3727"/>
                  </a:moveTo>
                  <a:cubicBezTo>
                    <a:pt x="4219" y="3727"/>
                    <a:pt x="4560" y="3975"/>
                    <a:pt x="4653" y="4348"/>
                  </a:cubicBezTo>
                  <a:cubicBezTo>
                    <a:pt x="4374" y="4565"/>
                    <a:pt x="4188" y="4875"/>
                    <a:pt x="4095" y="5185"/>
                  </a:cubicBezTo>
                  <a:lnTo>
                    <a:pt x="3971" y="5185"/>
                  </a:lnTo>
                  <a:cubicBezTo>
                    <a:pt x="3754" y="5185"/>
                    <a:pt x="3537" y="5247"/>
                    <a:pt x="3350" y="5340"/>
                  </a:cubicBezTo>
                  <a:cubicBezTo>
                    <a:pt x="2606" y="4844"/>
                    <a:pt x="2947" y="3727"/>
                    <a:pt x="3816" y="3727"/>
                  </a:cubicBezTo>
                  <a:close/>
                  <a:moveTo>
                    <a:pt x="2110" y="4348"/>
                  </a:moveTo>
                  <a:cubicBezTo>
                    <a:pt x="2203" y="4348"/>
                    <a:pt x="2296" y="4379"/>
                    <a:pt x="2389" y="4410"/>
                  </a:cubicBezTo>
                  <a:cubicBezTo>
                    <a:pt x="2389" y="4472"/>
                    <a:pt x="2389" y="4534"/>
                    <a:pt x="2389" y="4596"/>
                  </a:cubicBezTo>
                  <a:cubicBezTo>
                    <a:pt x="2389" y="4999"/>
                    <a:pt x="2575" y="5371"/>
                    <a:pt x="2885" y="5651"/>
                  </a:cubicBezTo>
                  <a:cubicBezTo>
                    <a:pt x="2699" y="5806"/>
                    <a:pt x="2544" y="6023"/>
                    <a:pt x="2482" y="6271"/>
                  </a:cubicBezTo>
                  <a:cubicBezTo>
                    <a:pt x="2389" y="6240"/>
                    <a:pt x="2265" y="6240"/>
                    <a:pt x="2172" y="6240"/>
                  </a:cubicBezTo>
                  <a:cubicBezTo>
                    <a:pt x="2048" y="6240"/>
                    <a:pt x="1893" y="6271"/>
                    <a:pt x="1769" y="6302"/>
                  </a:cubicBezTo>
                  <a:cubicBezTo>
                    <a:pt x="1396" y="6147"/>
                    <a:pt x="1117" y="5775"/>
                    <a:pt x="1117" y="5340"/>
                  </a:cubicBezTo>
                  <a:cubicBezTo>
                    <a:pt x="1117" y="4813"/>
                    <a:pt x="1551" y="4348"/>
                    <a:pt x="2110" y="4348"/>
                  </a:cubicBezTo>
                  <a:close/>
                  <a:moveTo>
                    <a:pt x="5576" y="4596"/>
                  </a:moveTo>
                  <a:cubicBezTo>
                    <a:pt x="6075" y="4596"/>
                    <a:pt x="6577" y="4944"/>
                    <a:pt x="6577" y="5588"/>
                  </a:cubicBezTo>
                  <a:cubicBezTo>
                    <a:pt x="6577" y="5930"/>
                    <a:pt x="6390" y="6271"/>
                    <a:pt x="6080" y="6457"/>
                  </a:cubicBezTo>
                  <a:lnTo>
                    <a:pt x="6049" y="6457"/>
                  </a:lnTo>
                  <a:cubicBezTo>
                    <a:pt x="5863" y="6457"/>
                    <a:pt x="5677" y="6488"/>
                    <a:pt x="5491" y="6550"/>
                  </a:cubicBezTo>
                  <a:cubicBezTo>
                    <a:pt x="5429" y="6023"/>
                    <a:pt x="5088" y="5557"/>
                    <a:pt x="4622" y="5340"/>
                  </a:cubicBezTo>
                  <a:cubicBezTo>
                    <a:pt x="4749" y="4834"/>
                    <a:pt x="5162" y="4596"/>
                    <a:pt x="5576" y="4596"/>
                  </a:cubicBezTo>
                  <a:close/>
                  <a:moveTo>
                    <a:pt x="7445" y="5744"/>
                  </a:moveTo>
                  <a:cubicBezTo>
                    <a:pt x="8469" y="5744"/>
                    <a:pt x="8469" y="7264"/>
                    <a:pt x="7445" y="7264"/>
                  </a:cubicBezTo>
                  <a:lnTo>
                    <a:pt x="7383" y="7264"/>
                  </a:lnTo>
                  <a:cubicBezTo>
                    <a:pt x="7228" y="6984"/>
                    <a:pt x="7011" y="6767"/>
                    <a:pt x="6732" y="6612"/>
                  </a:cubicBezTo>
                  <a:cubicBezTo>
                    <a:pt x="6918" y="6395"/>
                    <a:pt x="7042" y="6116"/>
                    <a:pt x="7104" y="5837"/>
                  </a:cubicBezTo>
                  <a:cubicBezTo>
                    <a:pt x="7228" y="5775"/>
                    <a:pt x="7321" y="5744"/>
                    <a:pt x="7445" y="5744"/>
                  </a:cubicBezTo>
                  <a:close/>
                  <a:moveTo>
                    <a:pt x="4009" y="5743"/>
                  </a:moveTo>
                  <a:cubicBezTo>
                    <a:pt x="4822" y="5743"/>
                    <a:pt x="5266" y="6715"/>
                    <a:pt x="4746" y="7357"/>
                  </a:cubicBezTo>
                  <a:cubicBezTo>
                    <a:pt x="4622" y="7326"/>
                    <a:pt x="4529" y="7326"/>
                    <a:pt x="4405" y="7326"/>
                  </a:cubicBezTo>
                  <a:cubicBezTo>
                    <a:pt x="4157" y="7326"/>
                    <a:pt x="3909" y="7388"/>
                    <a:pt x="3692" y="7543"/>
                  </a:cubicBezTo>
                  <a:cubicBezTo>
                    <a:pt x="3630" y="7108"/>
                    <a:pt x="3382" y="6705"/>
                    <a:pt x="3009" y="6488"/>
                  </a:cubicBezTo>
                  <a:cubicBezTo>
                    <a:pt x="3133" y="6023"/>
                    <a:pt x="3506" y="5744"/>
                    <a:pt x="3971" y="5744"/>
                  </a:cubicBezTo>
                  <a:cubicBezTo>
                    <a:pt x="3984" y="5743"/>
                    <a:pt x="3996" y="5743"/>
                    <a:pt x="4009" y="5743"/>
                  </a:cubicBezTo>
                  <a:close/>
                  <a:moveTo>
                    <a:pt x="2172" y="6767"/>
                  </a:moveTo>
                  <a:lnTo>
                    <a:pt x="2172" y="6798"/>
                  </a:lnTo>
                  <a:cubicBezTo>
                    <a:pt x="2190" y="6797"/>
                    <a:pt x="2207" y="6797"/>
                    <a:pt x="2225" y="6797"/>
                  </a:cubicBezTo>
                  <a:cubicBezTo>
                    <a:pt x="2730" y="6797"/>
                    <a:pt x="3164" y="7220"/>
                    <a:pt x="3164" y="7760"/>
                  </a:cubicBezTo>
                  <a:lnTo>
                    <a:pt x="3164" y="7853"/>
                  </a:lnTo>
                  <a:cubicBezTo>
                    <a:pt x="3164" y="7977"/>
                    <a:pt x="3102" y="8132"/>
                    <a:pt x="3040" y="8225"/>
                  </a:cubicBezTo>
                  <a:cubicBezTo>
                    <a:pt x="2916" y="8194"/>
                    <a:pt x="2761" y="8194"/>
                    <a:pt x="2637" y="8194"/>
                  </a:cubicBezTo>
                  <a:cubicBezTo>
                    <a:pt x="2265" y="8194"/>
                    <a:pt x="1893" y="8318"/>
                    <a:pt x="1613" y="8566"/>
                  </a:cubicBezTo>
                  <a:cubicBezTo>
                    <a:pt x="807" y="8008"/>
                    <a:pt x="1210" y="6767"/>
                    <a:pt x="2172" y="6767"/>
                  </a:cubicBezTo>
                  <a:close/>
                  <a:moveTo>
                    <a:pt x="6018" y="7004"/>
                  </a:moveTo>
                  <a:cubicBezTo>
                    <a:pt x="6860" y="7004"/>
                    <a:pt x="7473" y="8219"/>
                    <a:pt x="6545" y="8845"/>
                  </a:cubicBezTo>
                  <a:cubicBezTo>
                    <a:pt x="6356" y="8683"/>
                    <a:pt x="6119" y="8591"/>
                    <a:pt x="5876" y="8591"/>
                  </a:cubicBezTo>
                  <a:cubicBezTo>
                    <a:pt x="5841" y="8591"/>
                    <a:pt x="5805" y="8593"/>
                    <a:pt x="5770" y="8597"/>
                  </a:cubicBezTo>
                  <a:lnTo>
                    <a:pt x="5677" y="8597"/>
                  </a:lnTo>
                  <a:cubicBezTo>
                    <a:pt x="5677" y="8194"/>
                    <a:pt x="5491" y="7853"/>
                    <a:pt x="5212" y="7605"/>
                  </a:cubicBezTo>
                  <a:cubicBezTo>
                    <a:pt x="5274" y="7481"/>
                    <a:pt x="5336" y="7357"/>
                    <a:pt x="5398" y="7232"/>
                  </a:cubicBezTo>
                  <a:cubicBezTo>
                    <a:pt x="5606" y="7072"/>
                    <a:pt x="5818" y="7004"/>
                    <a:pt x="6018" y="7004"/>
                  </a:cubicBezTo>
                  <a:close/>
                  <a:moveTo>
                    <a:pt x="4411" y="7884"/>
                  </a:moveTo>
                  <a:cubicBezTo>
                    <a:pt x="4773" y="7884"/>
                    <a:pt x="5134" y="8124"/>
                    <a:pt x="5150" y="8597"/>
                  </a:cubicBezTo>
                  <a:cubicBezTo>
                    <a:pt x="5150" y="8659"/>
                    <a:pt x="5150" y="8690"/>
                    <a:pt x="5150" y="8752"/>
                  </a:cubicBezTo>
                  <a:cubicBezTo>
                    <a:pt x="4932" y="8877"/>
                    <a:pt x="4777" y="9063"/>
                    <a:pt x="4653" y="9249"/>
                  </a:cubicBezTo>
                  <a:cubicBezTo>
                    <a:pt x="4560" y="9218"/>
                    <a:pt x="4436" y="9218"/>
                    <a:pt x="4312" y="9218"/>
                  </a:cubicBezTo>
                  <a:lnTo>
                    <a:pt x="4095" y="9218"/>
                  </a:lnTo>
                  <a:cubicBezTo>
                    <a:pt x="4002" y="8970"/>
                    <a:pt x="3847" y="8752"/>
                    <a:pt x="3661" y="8566"/>
                  </a:cubicBezTo>
                  <a:cubicBezTo>
                    <a:pt x="3706" y="8109"/>
                    <a:pt x="4060" y="7884"/>
                    <a:pt x="4411" y="7884"/>
                  </a:cubicBezTo>
                  <a:close/>
                  <a:moveTo>
                    <a:pt x="2606" y="8752"/>
                  </a:moveTo>
                  <a:cubicBezTo>
                    <a:pt x="3040" y="8752"/>
                    <a:pt x="3413" y="9032"/>
                    <a:pt x="3568" y="9435"/>
                  </a:cubicBezTo>
                  <a:cubicBezTo>
                    <a:pt x="3133" y="9652"/>
                    <a:pt x="2854" y="10055"/>
                    <a:pt x="2792" y="10521"/>
                  </a:cubicBezTo>
                  <a:lnTo>
                    <a:pt x="2606" y="10521"/>
                  </a:lnTo>
                  <a:cubicBezTo>
                    <a:pt x="2451" y="10521"/>
                    <a:pt x="2265" y="10552"/>
                    <a:pt x="2110" y="10614"/>
                  </a:cubicBezTo>
                  <a:cubicBezTo>
                    <a:pt x="1241" y="10117"/>
                    <a:pt x="1613" y="8752"/>
                    <a:pt x="2606" y="8752"/>
                  </a:cubicBezTo>
                  <a:close/>
                  <a:moveTo>
                    <a:pt x="5803" y="9114"/>
                  </a:moveTo>
                  <a:cubicBezTo>
                    <a:pt x="6176" y="9114"/>
                    <a:pt x="6545" y="9384"/>
                    <a:pt x="6545" y="9838"/>
                  </a:cubicBezTo>
                  <a:lnTo>
                    <a:pt x="6545" y="9869"/>
                  </a:lnTo>
                  <a:cubicBezTo>
                    <a:pt x="6545" y="10272"/>
                    <a:pt x="6235" y="10583"/>
                    <a:pt x="5863" y="10614"/>
                  </a:cubicBezTo>
                  <a:cubicBezTo>
                    <a:pt x="5832" y="10148"/>
                    <a:pt x="5553" y="9714"/>
                    <a:pt x="5181" y="9466"/>
                  </a:cubicBezTo>
                  <a:cubicBezTo>
                    <a:pt x="5326" y="9224"/>
                    <a:pt x="5565" y="9114"/>
                    <a:pt x="5803" y="9114"/>
                  </a:cubicBezTo>
                  <a:close/>
                  <a:moveTo>
                    <a:pt x="4325" y="9780"/>
                  </a:moveTo>
                  <a:cubicBezTo>
                    <a:pt x="4639" y="9780"/>
                    <a:pt x="4954" y="9924"/>
                    <a:pt x="5150" y="10241"/>
                  </a:cubicBezTo>
                  <a:cubicBezTo>
                    <a:pt x="5593" y="10946"/>
                    <a:pt x="5049" y="11761"/>
                    <a:pt x="4347" y="11761"/>
                  </a:cubicBezTo>
                  <a:cubicBezTo>
                    <a:pt x="4215" y="11761"/>
                    <a:pt x="4077" y="11732"/>
                    <a:pt x="3940" y="11668"/>
                  </a:cubicBezTo>
                  <a:cubicBezTo>
                    <a:pt x="3878" y="11265"/>
                    <a:pt x="3661" y="10924"/>
                    <a:pt x="3319" y="10707"/>
                  </a:cubicBezTo>
                  <a:cubicBezTo>
                    <a:pt x="3357" y="10123"/>
                    <a:pt x="3840" y="9780"/>
                    <a:pt x="4325" y="9780"/>
                  </a:cubicBezTo>
                  <a:close/>
                  <a:moveTo>
                    <a:pt x="2614" y="11050"/>
                  </a:moveTo>
                  <a:cubicBezTo>
                    <a:pt x="3009" y="11050"/>
                    <a:pt x="3382" y="11349"/>
                    <a:pt x="3382" y="11792"/>
                  </a:cubicBezTo>
                  <a:cubicBezTo>
                    <a:pt x="3382" y="12227"/>
                    <a:pt x="3040" y="12537"/>
                    <a:pt x="2606" y="12537"/>
                  </a:cubicBezTo>
                  <a:cubicBezTo>
                    <a:pt x="1955" y="12537"/>
                    <a:pt x="1613" y="11730"/>
                    <a:pt x="2079" y="11265"/>
                  </a:cubicBezTo>
                  <a:cubicBezTo>
                    <a:pt x="2238" y="11116"/>
                    <a:pt x="2428" y="11050"/>
                    <a:pt x="2614" y="11050"/>
                  </a:cubicBezTo>
                  <a:close/>
                  <a:moveTo>
                    <a:pt x="6049" y="11141"/>
                  </a:moveTo>
                  <a:lnTo>
                    <a:pt x="6049" y="11141"/>
                  </a:lnTo>
                  <a:cubicBezTo>
                    <a:pt x="6018" y="11575"/>
                    <a:pt x="5925" y="11947"/>
                    <a:pt x="5708" y="12320"/>
                  </a:cubicBezTo>
                  <a:lnTo>
                    <a:pt x="5677" y="12320"/>
                  </a:lnTo>
                  <a:cubicBezTo>
                    <a:pt x="5305" y="12847"/>
                    <a:pt x="4746" y="13219"/>
                    <a:pt x="4126" y="13374"/>
                  </a:cubicBezTo>
                  <a:lnTo>
                    <a:pt x="4002" y="12258"/>
                  </a:lnTo>
                  <a:lnTo>
                    <a:pt x="4002" y="12258"/>
                  </a:lnTo>
                  <a:cubicBezTo>
                    <a:pt x="4126" y="12289"/>
                    <a:pt x="4219" y="12289"/>
                    <a:pt x="4343" y="12289"/>
                  </a:cubicBezTo>
                  <a:cubicBezTo>
                    <a:pt x="5026" y="12289"/>
                    <a:pt x="5646" y="11823"/>
                    <a:pt x="5832" y="11172"/>
                  </a:cubicBezTo>
                  <a:cubicBezTo>
                    <a:pt x="5894" y="11172"/>
                    <a:pt x="5956" y="11172"/>
                    <a:pt x="6049" y="11141"/>
                  </a:cubicBezTo>
                  <a:close/>
                  <a:moveTo>
                    <a:pt x="4329" y="0"/>
                  </a:moveTo>
                  <a:cubicBezTo>
                    <a:pt x="3911" y="0"/>
                    <a:pt x="3500" y="129"/>
                    <a:pt x="3164" y="408"/>
                  </a:cubicBezTo>
                  <a:cubicBezTo>
                    <a:pt x="3009" y="532"/>
                    <a:pt x="2885" y="687"/>
                    <a:pt x="2792" y="874"/>
                  </a:cubicBezTo>
                  <a:cubicBezTo>
                    <a:pt x="2203" y="1153"/>
                    <a:pt x="1644" y="1525"/>
                    <a:pt x="1179" y="1990"/>
                  </a:cubicBezTo>
                  <a:cubicBezTo>
                    <a:pt x="1055" y="2083"/>
                    <a:pt x="1055" y="2269"/>
                    <a:pt x="1179" y="2362"/>
                  </a:cubicBezTo>
                  <a:cubicBezTo>
                    <a:pt x="1226" y="2425"/>
                    <a:pt x="1295" y="2456"/>
                    <a:pt x="1365" y="2456"/>
                  </a:cubicBezTo>
                  <a:cubicBezTo>
                    <a:pt x="1435" y="2456"/>
                    <a:pt x="1505" y="2425"/>
                    <a:pt x="1551" y="2362"/>
                  </a:cubicBezTo>
                  <a:cubicBezTo>
                    <a:pt x="1893" y="2052"/>
                    <a:pt x="2234" y="1773"/>
                    <a:pt x="2637" y="1556"/>
                  </a:cubicBezTo>
                  <a:cubicBezTo>
                    <a:pt x="2637" y="1680"/>
                    <a:pt x="2637" y="1773"/>
                    <a:pt x="2699" y="1897"/>
                  </a:cubicBezTo>
                  <a:cubicBezTo>
                    <a:pt x="2761" y="2207"/>
                    <a:pt x="2978" y="2456"/>
                    <a:pt x="3257" y="2580"/>
                  </a:cubicBezTo>
                  <a:cubicBezTo>
                    <a:pt x="3397" y="2642"/>
                    <a:pt x="3537" y="2673"/>
                    <a:pt x="3676" y="2673"/>
                  </a:cubicBezTo>
                  <a:cubicBezTo>
                    <a:pt x="3816" y="2673"/>
                    <a:pt x="3955" y="2642"/>
                    <a:pt x="4095" y="2580"/>
                  </a:cubicBezTo>
                  <a:cubicBezTo>
                    <a:pt x="4374" y="2456"/>
                    <a:pt x="4560" y="2238"/>
                    <a:pt x="4653" y="1959"/>
                  </a:cubicBezTo>
                  <a:cubicBezTo>
                    <a:pt x="4715" y="1680"/>
                    <a:pt x="4684" y="1401"/>
                    <a:pt x="4529" y="1184"/>
                  </a:cubicBezTo>
                  <a:cubicBezTo>
                    <a:pt x="4312" y="874"/>
                    <a:pt x="4002" y="718"/>
                    <a:pt x="3661" y="718"/>
                  </a:cubicBezTo>
                  <a:cubicBezTo>
                    <a:pt x="3909" y="594"/>
                    <a:pt x="4188" y="532"/>
                    <a:pt x="4467" y="532"/>
                  </a:cubicBezTo>
                  <a:cubicBezTo>
                    <a:pt x="5026" y="532"/>
                    <a:pt x="5522" y="812"/>
                    <a:pt x="5832" y="1277"/>
                  </a:cubicBezTo>
                  <a:cubicBezTo>
                    <a:pt x="6111" y="1711"/>
                    <a:pt x="6266" y="2580"/>
                    <a:pt x="5553" y="4038"/>
                  </a:cubicBezTo>
                  <a:cubicBezTo>
                    <a:pt x="5429" y="4038"/>
                    <a:pt x="5274" y="4069"/>
                    <a:pt x="5150" y="4100"/>
                  </a:cubicBezTo>
                  <a:cubicBezTo>
                    <a:pt x="4932" y="3481"/>
                    <a:pt x="4382" y="3160"/>
                    <a:pt x="3829" y="3160"/>
                  </a:cubicBezTo>
                  <a:cubicBezTo>
                    <a:pt x="3355" y="3160"/>
                    <a:pt x="2878" y="3396"/>
                    <a:pt x="2606" y="3882"/>
                  </a:cubicBezTo>
                  <a:cubicBezTo>
                    <a:pt x="2451" y="3820"/>
                    <a:pt x="2265" y="3820"/>
                    <a:pt x="2110" y="3820"/>
                  </a:cubicBezTo>
                  <a:cubicBezTo>
                    <a:pt x="652" y="3820"/>
                    <a:pt x="0" y="5713"/>
                    <a:pt x="1210" y="6612"/>
                  </a:cubicBezTo>
                  <a:cubicBezTo>
                    <a:pt x="838" y="6891"/>
                    <a:pt x="621" y="7295"/>
                    <a:pt x="621" y="7760"/>
                  </a:cubicBezTo>
                  <a:cubicBezTo>
                    <a:pt x="621" y="8256"/>
                    <a:pt x="869" y="8721"/>
                    <a:pt x="1303" y="9032"/>
                  </a:cubicBezTo>
                  <a:cubicBezTo>
                    <a:pt x="962" y="9683"/>
                    <a:pt x="1117" y="10459"/>
                    <a:pt x="1675" y="10924"/>
                  </a:cubicBezTo>
                  <a:cubicBezTo>
                    <a:pt x="835" y="11884"/>
                    <a:pt x="1667" y="13104"/>
                    <a:pt x="2646" y="13104"/>
                  </a:cubicBezTo>
                  <a:cubicBezTo>
                    <a:pt x="2933" y="13104"/>
                    <a:pt x="3232" y="13000"/>
                    <a:pt x="3506" y="12754"/>
                  </a:cubicBezTo>
                  <a:lnTo>
                    <a:pt x="3630" y="13716"/>
                  </a:lnTo>
                  <a:cubicBezTo>
                    <a:pt x="3630" y="13809"/>
                    <a:pt x="3661" y="13871"/>
                    <a:pt x="3723" y="13902"/>
                  </a:cubicBezTo>
                  <a:cubicBezTo>
                    <a:pt x="3785" y="13933"/>
                    <a:pt x="3816" y="13964"/>
                    <a:pt x="3878" y="13964"/>
                  </a:cubicBezTo>
                  <a:lnTo>
                    <a:pt x="3940" y="13964"/>
                  </a:lnTo>
                  <a:cubicBezTo>
                    <a:pt x="4839" y="13840"/>
                    <a:pt x="5615" y="13374"/>
                    <a:pt x="6142" y="12630"/>
                  </a:cubicBezTo>
                  <a:cubicBezTo>
                    <a:pt x="6266" y="12413"/>
                    <a:pt x="6390" y="12165"/>
                    <a:pt x="6452" y="11885"/>
                  </a:cubicBezTo>
                  <a:cubicBezTo>
                    <a:pt x="6514" y="11699"/>
                    <a:pt x="6545" y="11482"/>
                    <a:pt x="6577" y="11265"/>
                  </a:cubicBezTo>
                  <a:cubicBezTo>
                    <a:pt x="6763" y="11420"/>
                    <a:pt x="6949" y="11637"/>
                    <a:pt x="7042" y="11885"/>
                  </a:cubicBezTo>
                  <a:cubicBezTo>
                    <a:pt x="7104" y="12009"/>
                    <a:pt x="7135" y="12134"/>
                    <a:pt x="7166" y="12289"/>
                  </a:cubicBezTo>
                  <a:lnTo>
                    <a:pt x="7166" y="12413"/>
                  </a:lnTo>
                  <a:cubicBezTo>
                    <a:pt x="7166" y="12413"/>
                    <a:pt x="7166" y="12444"/>
                    <a:pt x="7166" y="12444"/>
                  </a:cubicBezTo>
                  <a:cubicBezTo>
                    <a:pt x="7197" y="12537"/>
                    <a:pt x="7259" y="12630"/>
                    <a:pt x="7352" y="12692"/>
                  </a:cubicBezTo>
                  <a:lnTo>
                    <a:pt x="7445" y="12692"/>
                  </a:lnTo>
                  <a:cubicBezTo>
                    <a:pt x="7507" y="12692"/>
                    <a:pt x="7600" y="12661"/>
                    <a:pt x="7631" y="12630"/>
                  </a:cubicBezTo>
                  <a:cubicBezTo>
                    <a:pt x="8034" y="12227"/>
                    <a:pt x="8314" y="11730"/>
                    <a:pt x="8438" y="11203"/>
                  </a:cubicBezTo>
                  <a:cubicBezTo>
                    <a:pt x="8531" y="10893"/>
                    <a:pt x="8593" y="10583"/>
                    <a:pt x="8593" y="10241"/>
                  </a:cubicBezTo>
                  <a:cubicBezTo>
                    <a:pt x="8686" y="10272"/>
                    <a:pt x="8748" y="10334"/>
                    <a:pt x="8810" y="10365"/>
                  </a:cubicBezTo>
                  <a:cubicBezTo>
                    <a:pt x="9089" y="10614"/>
                    <a:pt x="9368" y="10893"/>
                    <a:pt x="9616" y="11172"/>
                  </a:cubicBezTo>
                  <a:cubicBezTo>
                    <a:pt x="9709" y="11296"/>
                    <a:pt x="9803" y="11420"/>
                    <a:pt x="9865" y="11513"/>
                  </a:cubicBezTo>
                  <a:lnTo>
                    <a:pt x="9927" y="11606"/>
                  </a:lnTo>
                  <a:lnTo>
                    <a:pt x="9927" y="11637"/>
                  </a:lnTo>
                  <a:cubicBezTo>
                    <a:pt x="9989" y="11730"/>
                    <a:pt x="10051" y="11761"/>
                    <a:pt x="10144" y="11761"/>
                  </a:cubicBezTo>
                  <a:lnTo>
                    <a:pt x="10175" y="11761"/>
                  </a:lnTo>
                  <a:cubicBezTo>
                    <a:pt x="10299" y="11761"/>
                    <a:pt x="10392" y="11668"/>
                    <a:pt x="10423" y="11575"/>
                  </a:cubicBezTo>
                  <a:cubicBezTo>
                    <a:pt x="10485" y="11358"/>
                    <a:pt x="10516" y="11172"/>
                    <a:pt x="10578" y="10955"/>
                  </a:cubicBezTo>
                  <a:cubicBezTo>
                    <a:pt x="10578" y="10862"/>
                    <a:pt x="10578" y="10800"/>
                    <a:pt x="10516" y="10738"/>
                  </a:cubicBezTo>
                  <a:cubicBezTo>
                    <a:pt x="10485" y="10676"/>
                    <a:pt x="10423" y="10645"/>
                    <a:pt x="10361" y="10614"/>
                  </a:cubicBezTo>
                  <a:lnTo>
                    <a:pt x="10299" y="10614"/>
                  </a:lnTo>
                  <a:cubicBezTo>
                    <a:pt x="10175" y="10614"/>
                    <a:pt x="10051" y="10707"/>
                    <a:pt x="10020" y="10862"/>
                  </a:cubicBezTo>
                  <a:cubicBezTo>
                    <a:pt x="9927" y="10738"/>
                    <a:pt x="9834" y="10645"/>
                    <a:pt x="9740" y="10521"/>
                  </a:cubicBezTo>
                  <a:cubicBezTo>
                    <a:pt x="9554" y="10334"/>
                    <a:pt x="9337" y="10117"/>
                    <a:pt x="9120" y="9931"/>
                  </a:cubicBezTo>
                  <a:cubicBezTo>
                    <a:pt x="8903" y="9776"/>
                    <a:pt x="8624" y="9652"/>
                    <a:pt x="8345" y="9590"/>
                  </a:cubicBezTo>
                  <a:cubicBezTo>
                    <a:pt x="8252" y="9590"/>
                    <a:pt x="8190" y="9621"/>
                    <a:pt x="8127" y="9652"/>
                  </a:cubicBezTo>
                  <a:cubicBezTo>
                    <a:pt x="8065" y="9714"/>
                    <a:pt x="8034" y="9807"/>
                    <a:pt x="8034" y="9900"/>
                  </a:cubicBezTo>
                  <a:lnTo>
                    <a:pt x="8034" y="10086"/>
                  </a:lnTo>
                  <a:cubicBezTo>
                    <a:pt x="8034" y="10427"/>
                    <a:pt x="8003" y="10738"/>
                    <a:pt x="7910" y="11079"/>
                  </a:cubicBezTo>
                  <a:cubicBezTo>
                    <a:pt x="7817" y="11327"/>
                    <a:pt x="7724" y="11606"/>
                    <a:pt x="7569" y="11854"/>
                  </a:cubicBezTo>
                  <a:cubicBezTo>
                    <a:pt x="7538" y="11792"/>
                    <a:pt x="7538" y="11730"/>
                    <a:pt x="7507" y="11668"/>
                  </a:cubicBezTo>
                  <a:cubicBezTo>
                    <a:pt x="7321" y="11296"/>
                    <a:pt x="7073" y="10955"/>
                    <a:pt x="6732" y="10738"/>
                  </a:cubicBezTo>
                  <a:cubicBezTo>
                    <a:pt x="7073" y="10334"/>
                    <a:pt x="7135" y="9745"/>
                    <a:pt x="6887" y="9249"/>
                  </a:cubicBezTo>
                  <a:cubicBezTo>
                    <a:pt x="7290" y="8970"/>
                    <a:pt x="7538" y="8504"/>
                    <a:pt x="7538" y="7977"/>
                  </a:cubicBezTo>
                  <a:cubicBezTo>
                    <a:pt x="7538" y="7915"/>
                    <a:pt x="7538" y="7853"/>
                    <a:pt x="7538" y="7791"/>
                  </a:cubicBezTo>
                  <a:cubicBezTo>
                    <a:pt x="8190" y="7729"/>
                    <a:pt x="8717" y="7170"/>
                    <a:pt x="8717" y="6519"/>
                  </a:cubicBezTo>
                  <a:cubicBezTo>
                    <a:pt x="8717" y="6364"/>
                    <a:pt x="8686" y="6209"/>
                    <a:pt x="8624" y="6054"/>
                  </a:cubicBezTo>
                  <a:cubicBezTo>
                    <a:pt x="9151" y="6054"/>
                    <a:pt x="9647" y="6147"/>
                    <a:pt x="10144" y="6302"/>
                  </a:cubicBezTo>
                  <a:cubicBezTo>
                    <a:pt x="10454" y="6395"/>
                    <a:pt x="10733" y="6581"/>
                    <a:pt x="11012" y="6767"/>
                  </a:cubicBezTo>
                  <a:cubicBezTo>
                    <a:pt x="11167" y="6922"/>
                    <a:pt x="11322" y="7108"/>
                    <a:pt x="11416" y="7326"/>
                  </a:cubicBezTo>
                  <a:cubicBezTo>
                    <a:pt x="11043" y="7419"/>
                    <a:pt x="10671" y="7481"/>
                    <a:pt x="10299" y="7481"/>
                  </a:cubicBezTo>
                  <a:cubicBezTo>
                    <a:pt x="9989" y="7481"/>
                    <a:pt x="9678" y="7419"/>
                    <a:pt x="9368" y="7357"/>
                  </a:cubicBezTo>
                  <a:lnTo>
                    <a:pt x="9306" y="7357"/>
                  </a:lnTo>
                  <a:cubicBezTo>
                    <a:pt x="9027" y="7357"/>
                    <a:pt x="8903" y="7698"/>
                    <a:pt x="9120" y="7853"/>
                  </a:cubicBezTo>
                  <a:cubicBezTo>
                    <a:pt x="9399" y="8070"/>
                    <a:pt x="9647" y="8349"/>
                    <a:pt x="9834" y="8659"/>
                  </a:cubicBezTo>
                  <a:cubicBezTo>
                    <a:pt x="9865" y="8752"/>
                    <a:pt x="9958" y="8783"/>
                    <a:pt x="10051" y="8783"/>
                  </a:cubicBezTo>
                  <a:cubicBezTo>
                    <a:pt x="10113" y="8783"/>
                    <a:pt x="10144" y="8783"/>
                    <a:pt x="10175" y="8752"/>
                  </a:cubicBezTo>
                  <a:cubicBezTo>
                    <a:pt x="10330" y="8690"/>
                    <a:pt x="10361" y="8535"/>
                    <a:pt x="10299" y="8411"/>
                  </a:cubicBezTo>
                  <a:cubicBezTo>
                    <a:pt x="10237" y="8256"/>
                    <a:pt x="10144" y="8132"/>
                    <a:pt x="10082" y="8008"/>
                  </a:cubicBezTo>
                  <a:lnTo>
                    <a:pt x="10330" y="8008"/>
                  </a:lnTo>
                  <a:cubicBezTo>
                    <a:pt x="10671" y="8008"/>
                    <a:pt x="11043" y="7977"/>
                    <a:pt x="11384" y="7915"/>
                  </a:cubicBezTo>
                  <a:cubicBezTo>
                    <a:pt x="11602" y="7853"/>
                    <a:pt x="11788" y="7822"/>
                    <a:pt x="11881" y="7791"/>
                  </a:cubicBezTo>
                  <a:cubicBezTo>
                    <a:pt x="12005" y="7760"/>
                    <a:pt x="12098" y="7605"/>
                    <a:pt x="12067" y="7450"/>
                  </a:cubicBezTo>
                  <a:cubicBezTo>
                    <a:pt x="12005" y="7232"/>
                    <a:pt x="11912" y="7046"/>
                    <a:pt x="11819" y="6860"/>
                  </a:cubicBezTo>
                  <a:cubicBezTo>
                    <a:pt x="11695" y="6674"/>
                    <a:pt x="11571" y="6519"/>
                    <a:pt x="11416" y="6364"/>
                  </a:cubicBezTo>
                  <a:cubicBezTo>
                    <a:pt x="11167" y="6178"/>
                    <a:pt x="10919" y="6023"/>
                    <a:pt x="10640" y="5899"/>
                  </a:cubicBezTo>
                  <a:cubicBezTo>
                    <a:pt x="10361" y="5775"/>
                    <a:pt x="10082" y="5713"/>
                    <a:pt x="9803" y="5651"/>
                  </a:cubicBezTo>
                  <a:cubicBezTo>
                    <a:pt x="9337" y="5557"/>
                    <a:pt x="8903" y="5495"/>
                    <a:pt x="8438" y="5495"/>
                  </a:cubicBezTo>
                  <a:lnTo>
                    <a:pt x="8283" y="5495"/>
                  </a:lnTo>
                  <a:cubicBezTo>
                    <a:pt x="8034" y="5309"/>
                    <a:pt x="7755" y="5216"/>
                    <a:pt x="7445" y="5216"/>
                  </a:cubicBezTo>
                  <a:cubicBezTo>
                    <a:pt x="7321" y="5216"/>
                    <a:pt x="7197" y="5216"/>
                    <a:pt x="7073" y="5278"/>
                  </a:cubicBezTo>
                  <a:cubicBezTo>
                    <a:pt x="6980" y="4751"/>
                    <a:pt x="6608" y="4317"/>
                    <a:pt x="6080" y="4131"/>
                  </a:cubicBezTo>
                  <a:cubicBezTo>
                    <a:pt x="6856" y="2549"/>
                    <a:pt x="6608" y="1556"/>
                    <a:pt x="6297" y="998"/>
                  </a:cubicBezTo>
                  <a:cubicBezTo>
                    <a:pt x="5894" y="377"/>
                    <a:pt x="5212" y="5"/>
                    <a:pt x="4467" y="5"/>
                  </a:cubicBezTo>
                  <a:cubicBezTo>
                    <a:pt x="4421" y="2"/>
                    <a:pt x="4375" y="0"/>
                    <a:pt x="4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1011382" y="2120268"/>
              <a:ext cx="15953" cy="14279"/>
            </a:xfrm>
            <a:custGeom>
              <a:avLst/>
              <a:gdLst/>
              <a:ahLst/>
              <a:cxnLst/>
              <a:rect l="l" t="t" r="r" b="b"/>
              <a:pathLst>
                <a:path w="591" h="529" extrusionOk="0">
                  <a:moveTo>
                    <a:pt x="249" y="1"/>
                  </a:moveTo>
                  <a:cubicBezTo>
                    <a:pt x="187" y="1"/>
                    <a:pt x="125" y="32"/>
                    <a:pt x="63" y="94"/>
                  </a:cubicBezTo>
                  <a:cubicBezTo>
                    <a:pt x="32" y="156"/>
                    <a:pt x="1" y="218"/>
                    <a:pt x="32" y="280"/>
                  </a:cubicBezTo>
                  <a:cubicBezTo>
                    <a:pt x="32" y="435"/>
                    <a:pt x="156" y="528"/>
                    <a:pt x="280" y="528"/>
                  </a:cubicBezTo>
                  <a:lnTo>
                    <a:pt x="311" y="528"/>
                  </a:lnTo>
                  <a:cubicBezTo>
                    <a:pt x="466" y="497"/>
                    <a:pt x="590" y="373"/>
                    <a:pt x="559" y="218"/>
                  </a:cubicBezTo>
                  <a:cubicBezTo>
                    <a:pt x="528" y="94"/>
                    <a:pt x="435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36"/>
          <p:cNvGrpSpPr/>
          <p:nvPr/>
        </p:nvGrpSpPr>
        <p:grpSpPr>
          <a:xfrm>
            <a:off x="7367026" y="1669249"/>
            <a:ext cx="300310" cy="466074"/>
            <a:chOff x="3230192" y="1865675"/>
            <a:chExt cx="242852" cy="376869"/>
          </a:xfrm>
        </p:grpSpPr>
        <p:sp>
          <p:nvSpPr>
            <p:cNvPr id="254" name="Google Shape;254;p36"/>
            <p:cNvSpPr/>
            <p:nvPr/>
          </p:nvSpPr>
          <p:spPr>
            <a:xfrm>
              <a:off x="3455445" y="2066688"/>
              <a:ext cx="17599" cy="15089"/>
            </a:xfrm>
            <a:custGeom>
              <a:avLst/>
              <a:gdLst/>
              <a:ahLst/>
              <a:cxnLst/>
              <a:rect l="l" t="t" r="r" b="b"/>
              <a:pathLst>
                <a:path w="652" h="559" extrusionOk="0">
                  <a:moveTo>
                    <a:pt x="372" y="1"/>
                  </a:moveTo>
                  <a:cubicBezTo>
                    <a:pt x="0" y="1"/>
                    <a:pt x="0" y="528"/>
                    <a:pt x="372" y="559"/>
                  </a:cubicBezTo>
                  <a:cubicBezTo>
                    <a:pt x="527" y="559"/>
                    <a:pt x="652" y="435"/>
                    <a:pt x="652" y="280"/>
                  </a:cubicBezTo>
                  <a:cubicBezTo>
                    <a:pt x="652" y="125"/>
                    <a:pt x="527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3259506" y="1971243"/>
              <a:ext cx="184224" cy="241988"/>
            </a:xfrm>
            <a:custGeom>
              <a:avLst/>
              <a:gdLst/>
              <a:ahLst/>
              <a:cxnLst/>
              <a:rect l="l" t="t" r="r" b="b"/>
              <a:pathLst>
                <a:path w="6825" h="8965" extrusionOk="0">
                  <a:moveTo>
                    <a:pt x="3661" y="528"/>
                  </a:moveTo>
                  <a:lnTo>
                    <a:pt x="3661" y="2978"/>
                  </a:lnTo>
                  <a:lnTo>
                    <a:pt x="3134" y="2978"/>
                  </a:lnTo>
                  <a:lnTo>
                    <a:pt x="3134" y="528"/>
                  </a:lnTo>
                  <a:close/>
                  <a:moveTo>
                    <a:pt x="4840" y="3537"/>
                  </a:moveTo>
                  <a:cubicBezTo>
                    <a:pt x="4902" y="3692"/>
                    <a:pt x="4964" y="3878"/>
                    <a:pt x="4995" y="4064"/>
                  </a:cubicBezTo>
                  <a:lnTo>
                    <a:pt x="1800" y="4064"/>
                  </a:lnTo>
                  <a:cubicBezTo>
                    <a:pt x="1862" y="3878"/>
                    <a:pt x="1893" y="3692"/>
                    <a:pt x="1955" y="3537"/>
                  </a:cubicBezTo>
                  <a:close/>
                  <a:moveTo>
                    <a:pt x="5119" y="4591"/>
                  </a:moveTo>
                  <a:cubicBezTo>
                    <a:pt x="5150" y="4777"/>
                    <a:pt x="5150" y="4964"/>
                    <a:pt x="5181" y="5150"/>
                  </a:cubicBezTo>
                  <a:lnTo>
                    <a:pt x="1645" y="5150"/>
                  </a:lnTo>
                  <a:cubicBezTo>
                    <a:pt x="1645" y="4964"/>
                    <a:pt x="1676" y="4777"/>
                    <a:pt x="1707" y="4591"/>
                  </a:cubicBezTo>
                  <a:close/>
                  <a:moveTo>
                    <a:pt x="5181" y="5677"/>
                  </a:moveTo>
                  <a:lnTo>
                    <a:pt x="5181" y="6235"/>
                  </a:lnTo>
                  <a:lnTo>
                    <a:pt x="1645" y="6235"/>
                  </a:lnTo>
                  <a:lnTo>
                    <a:pt x="1645" y="5677"/>
                  </a:lnTo>
                  <a:close/>
                  <a:moveTo>
                    <a:pt x="5181" y="6794"/>
                  </a:moveTo>
                  <a:cubicBezTo>
                    <a:pt x="5181" y="6949"/>
                    <a:pt x="5150" y="7135"/>
                    <a:pt x="5119" y="7321"/>
                  </a:cubicBezTo>
                  <a:lnTo>
                    <a:pt x="1707" y="7321"/>
                  </a:lnTo>
                  <a:cubicBezTo>
                    <a:pt x="1676" y="7135"/>
                    <a:pt x="1645" y="6949"/>
                    <a:pt x="1645" y="6794"/>
                  </a:cubicBezTo>
                  <a:close/>
                  <a:moveTo>
                    <a:pt x="2606" y="528"/>
                  </a:moveTo>
                  <a:lnTo>
                    <a:pt x="2606" y="2978"/>
                  </a:lnTo>
                  <a:lnTo>
                    <a:pt x="1800" y="2978"/>
                  </a:lnTo>
                  <a:cubicBezTo>
                    <a:pt x="1783" y="2974"/>
                    <a:pt x="1767" y="2972"/>
                    <a:pt x="1752" y="2972"/>
                  </a:cubicBezTo>
                  <a:cubicBezTo>
                    <a:pt x="1651" y="2972"/>
                    <a:pt x="1574" y="3053"/>
                    <a:pt x="1521" y="3133"/>
                  </a:cubicBezTo>
                  <a:cubicBezTo>
                    <a:pt x="1241" y="3878"/>
                    <a:pt x="1117" y="4684"/>
                    <a:pt x="1117" y="5491"/>
                  </a:cubicBezTo>
                  <a:lnTo>
                    <a:pt x="1117" y="6421"/>
                  </a:lnTo>
                  <a:cubicBezTo>
                    <a:pt x="1117" y="7104"/>
                    <a:pt x="1210" y="7786"/>
                    <a:pt x="1396" y="8407"/>
                  </a:cubicBezTo>
                  <a:lnTo>
                    <a:pt x="559" y="8407"/>
                  </a:lnTo>
                  <a:lnTo>
                    <a:pt x="559" y="2451"/>
                  </a:lnTo>
                  <a:lnTo>
                    <a:pt x="2451" y="528"/>
                  </a:lnTo>
                  <a:close/>
                  <a:moveTo>
                    <a:pt x="5026" y="7879"/>
                  </a:moveTo>
                  <a:cubicBezTo>
                    <a:pt x="4995" y="8065"/>
                    <a:pt x="4933" y="8252"/>
                    <a:pt x="4871" y="8407"/>
                  </a:cubicBezTo>
                  <a:lnTo>
                    <a:pt x="1986" y="8407"/>
                  </a:lnTo>
                  <a:cubicBezTo>
                    <a:pt x="1924" y="8252"/>
                    <a:pt x="1862" y="8065"/>
                    <a:pt x="1831" y="7879"/>
                  </a:cubicBezTo>
                  <a:close/>
                  <a:moveTo>
                    <a:pt x="4374" y="528"/>
                  </a:moveTo>
                  <a:lnTo>
                    <a:pt x="6298" y="2451"/>
                  </a:lnTo>
                  <a:lnTo>
                    <a:pt x="6298" y="8407"/>
                  </a:lnTo>
                  <a:lnTo>
                    <a:pt x="5429" y="8407"/>
                  </a:lnTo>
                  <a:cubicBezTo>
                    <a:pt x="5646" y="7786"/>
                    <a:pt x="5739" y="7104"/>
                    <a:pt x="5739" y="6421"/>
                  </a:cubicBezTo>
                  <a:lnTo>
                    <a:pt x="5739" y="5491"/>
                  </a:lnTo>
                  <a:cubicBezTo>
                    <a:pt x="5739" y="4684"/>
                    <a:pt x="5584" y="3878"/>
                    <a:pt x="5305" y="3133"/>
                  </a:cubicBezTo>
                  <a:cubicBezTo>
                    <a:pt x="5278" y="3053"/>
                    <a:pt x="5205" y="2972"/>
                    <a:pt x="5105" y="2972"/>
                  </a:cubicBezTo>
                  <a:cubicBezTo>
                    <a:pt x="5089" y="2972"/>
                    <a:pt x="5073" y="2974"/>
                    <a:pt x="5057" y="2978"/>
                  </a:cubicBezTo>
                  <a:lnTo>
                    <a:pt x="4250" y="2978"/>
                  </a:lnTo>
                  <a:lnTo>
                    <a:pt x="4250" y="528"/>
                  </a:lnTo>
                  <a:close/>
                  <a:moveTo>
                    <a:pt x="2327" y="0"/>
                  </a:moveTo>
                  <a:cubicBezTo>
                    <a:pt x="2265" y="0"/>
                    <a:pt x="2172" y="31"/>
                    <a:pt x="2141" y="62"/>
                  </a:cubicBezTo>
                  <a:lnTo>
                    <a:pt x="63" y="2141"/>
                  </a:lnTo>
                  <a:cubicBezTo>
                    <a:pt x="32" y="2172"/>
                    <a:pt x="1" y="2265"/>
                    <a:pt x="1" y="2327"/>
                  </a:cubicBezTo>
                  <a:lnTo>
                    <a:pt x="1" y="8686"/>
                  </a:lnTo>
                  <a:cubicBezTo>
                    <a:pt x="1" y="8841"/>
                    <a:pt x="125" y="8965"/>
                    <a:pt x="280" y="8965"/>
                  </a:cubicBezTo>
                  <a:lnTo>
                    <a:pt x="6546" y="8965"/>
                  </a:lnTo>
                  <a:cubicBezTo>
                    <a:pt x="6608" y="8965"/>
                    <a:pt x="6670" y="8934"/>
                    <a:pt x="6732" y="8872"/>
                  </a:cubicBezTo>
                  <a:cubicBezTo>
                    <a:pt x="6794" y="8841"/>
                    <a:pt x="6825" y="8748"/>
                    <a:pt x="6825" y="8686"/>
                  </a:cubicBezTo>
                  <a:lnTo>
                    <a:pt x="6825" y="2327"/>
                  </a:lnTo>
                  <a:cubicBezTo>
                    <a:pt x="6794" y="2265"/>
                    <a:pt x="6794" y="2172"/>
                    <a:pt x="6732" y="2141"/>
                  </a:cubicBezTo>
                  <a:lnTo>
                    <a:pt x="4685" y="62"/>
                  </a:lnTo>
                  <a:cubicBezTo>
                    <a:pt x="4622" y="31"/>
                    <a:pt x="4560" y="0"/>
                    <a:pt x="4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3230192" y="1865675"/>
              <a:ext cx="242852" cy="376869"/>
            </a:xfrm>
            <a:custGeom>
              <a:avLst/>
              <a:gdLst/>
              <a:ahLst/>
              <a:cxnLst/>
              <a:rect l="l" t="t" r="r" b="b"/>
              <a:pathLst>
                <a:path w="8997" h="13962" extrusionOk="0">
                  <a:moveTo>
                    <a:pt x="2117" y="558"/>
                  </a:moveTo>
                  <a:cubicBezTo>
                    <a:pt x="2135" y="558"/>
                    <a:pt x="2153" y="559"/>
                    <a:pt x="2172" y="561"/>
                  </a:cubicBezTo>
                  <a:cubicBezTo>
                    <a:pt x="2669" y="592"/>
                    <a:pt x="2669" y="1306"/>
                    <a:pt x="2172" y="1368"/>
                  </a:cubicBezTo>
                  <a:cubicBezTo>
                    <a:pt x="2153" y="1370"/>
                    <a:pt x="2135" y="1371"/>
                    <a:pt x="2117" y="1371"/>
                  </a:cubicBezTo>
                  <a:cubicBezTo>
                    <a:pt x="1601" y="1371"/>
                    <a:pt x="1601" y="558"/>
                    <a:pt x="2117" y="558"/>
                  </a:cubicBezTo>
                  <a:close/>
                  <a:moveTo>
                    <a:pt x="6794" y="561"/>
                  </a:moveTo>
                  <a:cubicBezTo>
                    <a:pt x="7166" y="561"/>
                    <a:pt x="7352" y="996"/>
                    <a:pt x="7104" y="1244"/>
                  </a:cubicBezTo>
                  <a:cubicBezTo>
                    <a:pt x="7011" y="1337"/>
                    <a:pt x="6901" y="1378"/>
                    <a:pt x="6795" y="1378"/>
                  </a:cubicBezTo>
                  <a:cubicBezTo>
                    <a:pt x="6584" y="1378"/>
                    <a:pt x="6391" y="1213"/>
                    <a:pt x="6391" y="965"/>
                  </a:cubicBezTo>
                  <a:cubicBezTo>
                    <a:pt x="6422" y="747"/>
                    <a:pt x="6577" y="561"/>
                    <a:pt x="6794" y="561"/>
                  </a:cubicBezTo>
                  <a:close/>
                  <a:moveTo>
                    <a:pt x="4747" y="561"/>
                  </a:moveTo>
                  <a:lnTo>
                    <a:pt x="4747" y="2826"/>
                  </a:lnTo>
                  <a:lnTo>
                    <a:pt x="4189" y="2826"/>
                  </a:lnTo>
                  <a:lnTo>
                    <a:pt x="4220" y="561"/>
                  </a:lnTo>
                  <a:close/>
                  <a:moveTo>
                    <a:pt x="2202" y="0"/>
                  </a:moveTo>
                  <a:cubicBezTo>
                    <a:pt x="1722" y="0"/>
                    <a:pt x="1242" y="343"/>
                    <a:pt x="1242" y="965"/>
                  </a:cubicBezTo>
                  <a:cubicBezTo>
                    <a:pt x="1242" y="1573"/>
                    <a:pt x="1729" y="1919"/>
                    <a:pt x="2213" y="1919"/>
                  </a:cubicBezTo>
                  <a:cubicBezTo>
                    <a:pt x="2591" y="1919"/>
                    <a:pt x="2967" y="1707"/>
                    <a:pt x="3103" y="1244"/>
                  </a:cubicBezTo>
                  <a:lnTo>
                    <a:pt x="3692" y="1244"/>
                  </a:lnTo>
                  <a:lnTo>
                    <a:pt x="3692" y="2826"/>
                  </a:lnTo>
                  <a:lnTo>
                    <a:pt x="2979" y="2826"/>
                  </a:lnTo>
                  <a:cubicBezTo>
                    <a:pt x="2886" y="2826"/>
                    <a:pt x="2824" y="2826"/>
                    <a:pt x="2762" y="2888"/>
                  </a:cubicBezTo>
                  <a:lnTo>
                    <a:pt x="404" y="5276"/>
                  </a:lnTo>
                  <a:cubicBezTo>
                    <a:pt x="249" y="5400"/>
                    <a:pt x="156" y="5555"/>
                    <a:pt x="94" y="5711"/>
                  </a:cubicBezTo>
                  <a:cubicBezTo>
                    <a:pt x="32" y="5866"/>
                    <a:pt x="1" y="6052"/>
                    <a:pt x="1" y="6238"/>
                  </a:cubicBezTo>
                  <a:lnTo>
                    <a:pt x="1" y="12597"/>
                  </a:lnTo>
                  <a:cubicBezTo>
                    <a:pt x="1" y="12783"/>
                    <a:pt x="32" y="12969"/>
                    <a:pt x="94" y="13124"/>
                  </a:cubicBezTo>
                  <a:cubicBezTo>
                    <a:pt x="156" y="13279"/>
                    <a:pt x="280" y="13434"/>
                    <a:pt x="404" y="13558"/>
                  </a:cubicBezTo>
                  <a:cubicBezTo>
                    <a:pt x="528" y="13683"/>
                    <a:pt x="652" y="13776"/>
                    <a:pt x="838" y="13838"/>
                  </a:cubicBezTo>
                  <a:cubicBezTo>
                    <a:pt x="994" y="13931"/>
                    <a:pt x="1180" y="13962"/>
                    <a:pt x="1366" y="13962"/>
                  </a:cubicBezTo>
                  <a:lnTo>
                    <a:pt x="7632" y="13962"/>
                  </a:lnTo>
                  <a:cubicBezTo>
                    <a:pt x="7818" y="13962"/>
                    <a:pt x="7973" y="13931"/>
                    <a:pt x="8159" y="13838"/>
                  </a:cubicBezTo>
                  <a:cubicBezTo>
                    <a:pt x="8314" y="13776"/>
                    <a:pt x="8469" y="13683"/>
                    <a:pt x="8593" y="13558"/>
                  </a:cubicBezTo>
                  <a:cubicBezTo>
                    <a:pt x="8841" y="13310"/>
                    <a:pt x="8965" y="12969"/>
                    <a:pt x="8965" y="12597"/>
                  </a:cubicBezTo>
                  <a:lnTo>
                    <a:pt x="8965" y="8937"/>
                  </a:lnTo>
                  <a:cubicBezTo>
                    <a:pt x="8965" y="8798"/>
                    <a:pt x="8866" y="8684"/>
                    <a:pt x="8756" y="8684"/>
                  </a:cubicBezTo>
                  <a:cubicBezTo>
                    <a:pt x="8743" y="8684"/>
                    <a:pt x="8730" y="8685"/>
                    <a:pt x="8717" y="8688"/>
                  </a:cubicBezTo>
                  <a:cubicBezTo>
                    <a:pt x="8701" y="8685"/>
                    <a:pt x="8685" y="8684"/>
                    <a:pt x="8670" y="8684"/>
                  </a:cubicBezTo>
                  <a:cubicBezTo>
                    <a:pt x="8538" y="8684"/>
                    <a:pt x="8438" y="8798"/>
                    <a:pt x="8438" y="8937"/>
                  </a:cubicBezTo>
                  <a:lnTo>
                    <a:pt x="8438" y="12597"/>
                  </a:lnTo>
                  <a:cubicBezTo>
                    <a:pt x="8438" y="13062"/>
                    <a:pt x="8066" y="13403"/>
                    <a:pt x="7601" y="13403"/>
                  </a:cubicBezTo>
                  <a:lnTo>
                    <a:pt x="1366" y="13403"/>
                  </a:lnTo>
                  <a:cubicBezTo>
                    <a:pt x="900" y="13403"/>
                    <a:pt x="528" y="13062"/>
                    <a:pt x="528" y="12597"/>
                  </a:cubicBezTo>
                  <a:lnTo>
                    <a:pt x="528" y="6238"/>
                  </a:lnTo>
                  <a:cubicBezTo>
                    <a:pt x="528" y="6021"/>
                    <a:pt x="621" y="5804"/>
                    <a:pt x="776" y="5649"/>
                  </a:cubicBezTo>
                  <a:lnTo>
                    <a:pt x="3072" y="3353"/>
                  </a:lnTo>
                  <a:lnTo>
                    <a:pt x="5926" y="3353"/>
                  </a:lnTo>
                  <a:lnTo>
                    <a:pt x="8221" y="5649"/>
                  </a:lnTo>
                  <a:cubicBezTo>
                    <a:pt x="8376" y="5804"/>
                    <a:pt x="8438" y="6021"/>
                    <a:pt x="8438" y="6238"/>
                  </a:cubicBezTo>
                  <a:lnTo>
                    <a:pt x="8438" y="6486"/>
                  </a:lnTo>
                  <a:cubicBezTo>
                    <a:pt x="8438" y="6641"/>
                    <a:pt x="8562" y="6765"/>
                    <a:pt x="8717" y="6765"/>
                  </a:cubicBezTo>
                  <a:cubicBezTo>
                    <a:pt x="8872" y="6765"/>
                    <a:pt x="8997" y="6641"/>
                    <a:pt x="8997" y="6486"/>
                  </a:cubicBezTo>
                  <a:lnTo>
                    <a:pt x="8997" y="6238"/>
                  </a:lnTo>
                  <a:cubicBezTo>
                    <a:pt x="8997" y="6052"/>
                    <a:pt x="8965" y="5866"/>
                    <a:pt x="8903" y="5711"/>
                  </a:cubicBezTo>
                  <a:lnTo>
                    <a:pt x="8872" y="5711"/>
                  </a:lnTo>
                  <a:cubicBezTo>
                    <a:pt x="8810" y="5555"/>
                    <a:pt x="8717" y="5400"/>
                    <a:pt x="8593" y="5276"/>
                  </a:cubicBezTo>
                  <a:lnTo>
                    <a:pt x="6205" y="2888"/>
                  </a:lnTo>
                  <a:cubicBezTo>
                    <a:pt x="6143" y="2826"/>
                    <a:pt x="6081" y="2826"/>
                    <a:pt x="6019" y="2826"/>
                  </a:cubicBezTo>
                  <a:lnTo>
                    <a:pt x="5305" y="2826"/>
                  </a:lnTo>
                  <a:lnTo>
                    <a:pt x="5305" y="1244"/>
                  </a:lnTo>
                  <a:lnTo>
                    <a:pt x="5926" y="1244"/>
                  </a:lnTo>
                  <a:cubicBezTo>
                    <a:pt x="6062" y="1707"/>
                    <a:pt x="6437" y="1919"/>
                    <a:pt x="6816" y="1919"/>
                  </a:cubicBezTo>
                  <a:cubicBezTo>
                    <a:pt x="7299" y="1919"/>
                    <a:pt x="7787" y="1573"/>
                    <a:pt x="7787" y="965"/>
                  </a:cubicBezTo>
                  <a:cubicBezTo>
                    <a:pt x="7787" y="343"/>
                    <a:pt x="7306" y="0"/>
                    <a:pt x="6827" y="0"/>
                  </a:cubicBezTo>
                  <a:cubicBezTo>
                    <a:pt x="6445" y="0"/>
                    <a:pt x="6063" y="218"/>
                    <a:pt x="5926" y="685"/>
                  </a:cubicBezTo>
                  <a:lnTo>
                    <a:pt x="5336" y="685"/>
                  </a:lnTo>
                  <a:lnTo>
                    <a:pt x="5336" y="282"/>
                  </a:lnTo>
                  <a:cubicBezTo>
                    <a:pt x="5336" y="127"/>
                    <a:pt x="5212" y="3"/>
                    <a:pt x="5057" y="3"/>
                  </a:cubicBezTo>
                  <a:lnTo>
                    <a:pt x="3971" y="3"/>
                  </a:lnTo>
                  <a:cubicBezTo>
                    <a:pt x="3816" y="3"/>
                    <a:pt x="3692" y="127"/>
                    <a:pt x="3692" y="282"/>
                  </a:cubicBezTo>
                  <a:lnTo>
                    <a:pt x="3692" y="685"/>
                  </a:lnTo>
                  <a:lnTo>
                    <a:pt x="3103" y="685"/>
                  </a:lnTo>
                  <a:cubicBezTo>
                    <a:pt x="2965" y="218"/>
                    <a:pt x="2584" y="0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36"/>
          <p:cNvGrpSpPr/>
          <p:nvPr/>
        </p:nvGrpSpPr>
        <p:grpSpPr>
          <a:xfrm>
            <a:off x="3468799" y="1669299"/>
            <a:ext cx="242331" cy="465974"/>
            <a:chOff x="1625110" y="1865756"/>
            <a:chExt cx="195966" cy="376788"/>
          </a:xfrm>
        </p:grpSpPr>
        <p:sp>
          <p:nvSpPr>
            <p:cNvPr id="258" name="Google Shape;258;p36"/>
            <p:cNvSpPr/>
            <p:nvPr/>
          </p:nvSpPr>
          <p:spPr>
            <a:xfrm>
              <a:off x="1805987" y="2139541"/>
              <a:ext cx="15089" cy="15089"/>
            </a:xfrm>
            <a:custGeom>
              <a:avLst/>
              <a:gdLst/>
              <a:ahLst/>
              <a:cxnLst/>
              <a:rect l="l" t="t" r="r" b="b"/>
              <a:pathLst>
                <a:path w="559" h="559" extrusionOk="0">
                  <a:moveTo>
                    <a:pt x="279" y="0"/>
                  </a:moveTo>
                  <a:cubicBezTo>
                    <a:pt x="140" y="0"/>
                    <a:pt x="0" y="93"/>
                    <a:pt x="0" y="279"/>
                  </a:cubicBezTo>
                  <a:cubicBezTo>
                    <a:pt x="0" y="466"/>
                    <a:pt x="140" y="559"/>
                    <a:pt x="279" y="559"/>
                  </a:cubicBezTo>
                  <a:cubicBezTo>
                    <a:pt x="419" y="559"/>
                    <a:pt x="558" y="466"/>
                    <a:pt x="558" y="279"/>
                  </a:cubicBezTo>
                  <a:cubicBezTo>
                    <a:pt x="558" y="93"/>
                    <a:pt x="419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1625110" y="1865756"/>
              <a:ext cx="195966" cy="376788"/>
            </a:xfrm>
            <a:custGeom>
              <a:avLst/>
              <a:gdLst/>
              <a:ahLst/>
              <a:cxnLst/>
              <a:rect l="l" t="t" r="r" b="b"/>
              <a:pathLst>
                <a:path w="7260" h="13959" extrusionOk="0">
                  <a:moveTo>
                    <a:pt x="4188" y="558"/>
                  </a:moveTo>
                  <a:cubicBezTo>
                    <a:pt x="4344" y="558"/>
                    <a:pt x="4468" y="651"/>
                    <a:pt x="4468" y="807"/>
                  </a:cubicBezTo>
                  <a:lnTo>
                    <a:pt x="4468" y="1086"/>
                  </a:lnTo>
                  <a:lnTo>
                    <a:pt x="2824" y="1086"/>
                  </a:lnTo>
                  <a:lnTo>
                    <a:pt x="2824" y="807"/>
                  </a:lnTo>
                  <a:cubicBezTo>
                    <a:pt x="2824" y="682"/>
                    <a:pt x="2948" y="558"/>
                    <a:pt x="3103" y="558"/>
                  </a:cubicBezTo>
                  <a:close/>
                  <a:moveTo>
                    <a:pt x="4468" y="1644"/>
                  </a:moveTo>
                  <a:lnTo>
                    <a:pt x="4468" y="2202"/>
                  </a:lnTo>
                  <a:lnTo>
                    <a:pt x="2824" y="2202"/>
                  </a:lnTo>
                  <a:lnTo>
                    <a:pt x="2824" y="1644"/>
                  </a:lnTo>
                  <a:close/>
                  <a:moveTo>
                    <a:pt x="4468" y="2730"/>
                  </a:moveTo>
                  <a:lnTo>
                    <a:pt x="4468" y="3753"/>
                  </a:lnTo>
                  <a:cubicBezTo>
                    <a:pt x="4468" y="4033"/>
                    <a:pt x="4468" y="4312"/>
                    <a:pt x="4530" y="4560"/>
                  </a:cubicBezTo>
                  <a:cubicBezTo>
                    <a:pt x="4592" y="4839"/>
                    <a:pt x="4654" y="5087"/>
                    <a:pt x="4778" y="5335"/>
                  </a:cubicBezTo>
                  <a:cubicBezTo>
                    <a:pt x="4778" y="5397"/>
                    <a:pt x="4809" y="5459"/>
                    <a:pt x="4840" y="5490"/>
                  </a:cubicBezTo>
                  <a:lnTo>
                    <a:pt x="3630" y="6483"/>
                  </a:lnTo>
                  <a:lnTo>
                    <a:pt x="2451" y="5521"/>
                  </a:lnTo>
                  <a:lnTo>
                    <a:pt x="2513" y="5366"/>
                  </a:lnTo>
                  <a:cubicBezTo>
                    <a:pt x="2606" y="5118"/>
                    <a:pt x="2700" y="4839"/>
                    <a:pt x="2731" y="4591"/>
                  </a:cubicBezTo>
                  <a:cubicBezTo>
                    <a:pt x="2793" y="4312"/>
                    <a:pt x="2824" y="4033"/>
                    <a:pt x="2824" y="3753"/>
                  </a:cubicBezTo>
                  <a:lnTo>
                    <a:pt x="2824" y="2730"/>
                  </a:lnTo>
                  <a:close/>
                  <a:moveTo>
                    <a:pt x="3103" y="0"/>
                  </a:moveTo>
                  <a:cubicBezTo>
                    <a:pt x="2638" y="0"/>
                    <a:pt x="2265" y="372"/>
                    <a:pt x="2265" y="807"/>
                  </a:cubicBezTo>
                  <a:lnTo>
                    <a:pt x="2265" y="3753"/>
                  </a:lnTo>
                  <a:cubicBezTo>
                    <a:pt x="2265" y="4219"/>
                    <a:pt x="2172" y="4715"/>
                    <a:pt x="2017" y="5149"/>
                  </a:cubicBezTo>
                  <a:cubicBezTo>
                    <a:pt x="1831" y="5614"/>
                    <a:pt x="1552" y="6018"/>
                    <a:pt x="1242" y="6359"/>
                  </a:cubicBezTo>
                  <a:cubicBezTo>
                    <a:pt x="1025" y="6545"/>
                    <a:pt x="869" y="6762"/>
                    <a:pt x="714" y="7010"/>
                  </a:cubicBezTo>
                  <a:cubicBezTo>
                    <a:pt x="559" y="7227"/>
                    <a:pt x="435" y="7476"/>
                    <a:pt x="342" y="7724"/>
                  </a:cubicBezTo>
                  <a:cubicBezTo>
                    <a:pt x="125" y="8251"/>
                    <a:pt x="32" y="8778"/>
                    <a:pt x="32" y="9337"/>
                  </a:cubicBezTo>
                  <a:lnTo>
                    <a:pt x="32" y="12594"/>
                  </a:lnTo>
                  <a:cubicBezTo>
                    <a:pt x="1" y="12780"/>
                    <a:pt x="63" y="12966"/>
                    <a:pt x="125" y="13121"/>
                  </a:cubicBezTo>
                  <a:cubicBezTo>
                    <a:pt x="249" y="13462"/>
                    <a:pt x="528" y="13711"/>
                    <a:pt x="838" y="13866"/>
                  </a:cubicBezTo>
                  <a:cubicBezTo>
                    <a:pt x="1025" y="13928"/>
                    <a:pt x="1211" y="13959"/>
                    <a:pt x="1397" y="13959"/>
                  </a:cubicBezTo>
                  <a:lnTo>
                    <a:pt x="5895" y="13959"/>
                  </a:lnTo>
                  <a:cubicBezTo>
                    <a:pt x="6081" y="13959"/>
                    <a:pt x="6267" y="13928"/>
                    <a:pt x="6422" y="13866"/>
                  </a:cubicBezTo>
                  <a:cubicBezTo>
                    <a:pt x="6577" y="13773"/>
                    <a:pt x="6732" y="13680"/>
                    <a:pt x="6856" y="13555"/>
                  </a:cubicBezTo>
                  <a:cubicBezTo>
                    <a:pt x="6980" y="13431"/>
                    <a:pt x="7073" y="13276"/>
                    <a:pt x="7166" y="13121"/>
                  </a:cubicBezTo>
                  <a:cubicBezTo>
                    <a:pt x="7228" y="12966"/>
                    <a:pt x="7259" y="12780"/>
                    <a:pt x="7259" y="12594"/>
                  </a:cubicBezTo>
                  <a:lnTo>
                    <a:pt x="7259" y="11632"/>
                  </a:lnTo>
                  <a:cubicBezTo>
                    <a:pt x="7259" y="11477"/>
                    <a:pt x="7135" y="11353"/>
                    <a:pt x="6980" y="11353"/>
                  </a:cubicBezTo>
                  <a:lnTo>
                    <a:pt x="6980" y="11384"/>
                  </a:lnTo>
                  <a:cubicBezTo>
                    <a:pt x="6825" y="11384"/>
                    <a:pt x="6701" y="11508"/>
                    <a:pt x="6701" y="11632"/>
                  </a:cubicBezTo>
                  <a:lnTo>
                    <a:pt x="6701" y="12594"/>
                  </a:lnTo>
                  <a:cubicBezTo>
                    <a:pt x="6701" y="13059"/>
                    <a:pt x="6329" y="13400"/>
                    <a:pt x="5895" y="13400"/>
                  </a:cubicBezTo>
                  <a:lnTo>
                    <a:pt x="1397" y="13400"/>
                  </a:lnTo>
                  <a:cubicBezTo>
                    <a:pt x="931" y="13400"/>
                    <a:pt x="590" y="13059"/>
                    <a:pt x="590" y="12594"/>
                  </a:cubicBezTo>
                  <a:lnTo>
                    <a:pt x="590" y="9337"/>
                  </a:lnTo>
                  <a:cubicBezTo>
                    <a:pt x="590" y="8375"/>
                    <a:pt x="962" y="7445"/>
                    <a:pt x="1614" y="6731"/>
                  </a:cubicBezTo>
                  <a:cubicBezTo>
                    <a:pt x="1831" y="6545"/>
                    <a:pt x="1986" y="6328"/>
                    <a:pt x="2141" y="6080"/>
                  </a:cubicBezTo>
                  <a:lnTo>
                    <a:pt x="2203" y="5987"/>
                  </a:lnTo>
                  <a:lnTo>
                    <a:pt x="3475" y="7041"/>
                  </a:lnTo>
                  <a:cubicBezTo>
                    <a:pt x="3519" y="7063"/>
                    <a:pt x="3563" y="7085"/>
                    <a:pt x="3607" y="7085"/>
                  </a:cubicBezTo>
                  <a:cubicBezTo>
                    <a:pt x="3625" y="7085"/>
                    <a:pt x="3643" y="7081"/>
                    <a:pt x="3661" y="7072"/>
                  </a:cubicBezTo>
                  <a:cubicBezTo>
                    <a:pt x="3692" y="7072"/>
                    <a:pt x="3754" y="7072"/>
                    <a:pt x="3816" y="7041"/>
                  </a:cubicBezTo>
                  <a:lnTo>
                    <a:pt x="5088" y="5987"/>
                  </a:lnTo>
                  <a:lnTo>
                    <a:pt x="5150" y="6080"/>
                  </a:lnTo>
                  <a:cubicBezTo>
                    <a:pt x="5305" y="6328"/>
                    <a:pt x="5460" y="6545"/>
                    <a:pt x="5677" y="6731"/>
                  </a:cubicBezTo>
                  <a:cubicBezTo>
                    <a:pt x="6298" y="7383"/>
                    <a:pt x="6670" y="8282"/>
                    <a:pt x="6701" y="9213"/>
                  </a:cubicBezTo>
                  <a:cubicBezTo>
                    <a:pt x="6701" y="9275"/>
                    <a:pt x="6732" y="9337"/>
                    <a:pt x="6794" y="9399"/>
                  </a:cubicBezTo>
                  <a:cubicBezTo>
                    <a:pt x="6856" y="9430"/>
                    <a:pt x="6918" y="9461"/>
                    <a:pt x="6980" y="9461"/>
                  </a:cubicBezTo>
                  <a:cubicBezTo>
                    <a:pt x="7135" y="9461"/>
                    <a:pt x="7259" y="9337"/>
                    <a:pt x="7259" y="9182"/>
                  </a:cubicBezTo>
                  <a:cubicBezTo>
                    <a:pt x="7228" y="8406"/>
                    <a:pt x="6980" y="7662"/>
                    <a:pt x="6577" y="7010"/>
                  </a:cubicBezTo>
                  <a:cubicBezTo>
                    <a:pt x="6422" y="6762"/>
                    <a:pt x="6236" y="6545"/>
                    <a:pt x="6050" y="6359"/>
                  </a:cubicBezTo>
                  <a:cubicBezTo>
                    <a:pt x="5367" y="5646"/>
                    <a:pt x="4995" y="4715"/>
                    <a:pt x="4995" y="3753"/>
                  </a:cubicBezTo>
                  <a:lnTo>
                    <a:pt x="4995" y="807"/>
                  </a:lnTo>
                  <a:cubicBezTo>
                    <a:pt x="4995" y="372"/>
                    <a:pt x="4623" y="0"/>
                    <a:pt x="4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1667812" y="2080913"/>
              <a:ext cx="110561" cy="117255"/>
            </a:xfrm>
            <a:custGeom>
              <a:avLst/>
              <a:gdLst/>
              <a:ahLst/>
              <a:cxnLst/>
              <a:rect l="l" t="t" r="r" b="b"/>
              <a:pathLst>
                <a:path w="4096" h="4344" extrusionOk="0">
                  <a:moveTo>
                    <a:pt x="3568" y="528"/>
                  </a:moveTo>
                  <a:lnTo>
                    <a:pt x="3568" y="3816"/>
                  </a:lnTo>
                  <a:lnTo>
                    <a:pt x="559" y="3816"/>
                  </a:lnTo>
                  <a:lnTo>
                    <a:pt x="559" y="528"/>
                  </a:lnTo>
                  <a:close/>
                  <a:moveTo>
                    <a:pt x="280" y="1"/>
                  </a:moveTo>
                  <a:cubicBezTo>
                    <a:pt x="125" y="1"/>
                    <a:pt x="1" y="125"/>
                    <a:pt x="1" y="249"/>
                  </a:cubicBezTo>
                  <a:lnTo>
                    <a:pt x="1" y="4096"/>
                  </a:lnTo>
                  <a:cubicBezTo>
                    <a:pt x="1" y="4220"/>
                    <a:pt x="125" y="4344"/>
                    <a:pt x="280" y="4344"/>
                  </a:cubicBezTo>
                  <a:lnTo>
                    <a:pt x="3816" y="4344"/>
                  </a:lnTo>
                  <a:cubicBezTo>
                    <a:pt x="3971" y="4344"/>
                    <a:pt x="4095" y="4220"/>
                    <a:pt x="4095" y="4096"/>
                  </a:cubicBezTo>
                  <a:lnTo>
                    <a:pt x="4095" y="249"/>
                  </a:lnTo>
                  <a:cubicBezTo>
                    <a:pt x="4095" y="125"/>
                    <a:pt x="3971" y="1"/>
                    <a:pt x="38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1694616" y="2144561"/>
              <a:ext cx="56954" cy="15089"/>
            </a:xfrm>
            <a:custGeom>
              <a:avLst/>
              <a:gdLst/>
              <a:ahLst/>
              <a:cxnLst/>
              <a:rect l="l" t="t" r="r" b="b"/>
              <a:pathLst>
                <a:path w="2110" h="559" extrusionOk="0">
                  <a:moveTo>
                    <a:pt x="373" y="0"/>
                  </a:moveTo>
                  <a:cubicBezTo>
                    <a:pt x="0" y="0"/>
                    <a:pt x="0" y="559"/>
                    <a:pt x="373" y="559"/>
                  </a:cubicBezTo>
                  <a:lnTo>
                    <a:pt x="1738" y="559"/>
                  </a:lnTo>
                  <a:cubicBezTo>
                    <a:pt x="2110" y="559"/>
                    <a:pt x="2110" y="0"/>
                    <a:pt x="1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1702147" y="2115248"/>
              <a:ext cx="41892" cy="15116"/>
            </a:xfrm>
            <a:custGeom>
              <a:avLst/>
              <a:gdLst/>
              <a:ahLst/>
              <a:cxnLst/>
              <a:rect l="l" t="t" r="r" b="b"/>
              <a:pathLst>
                <a:path w="1552" h="560" extrusionOk="0">
                  <a:moveTo>
                    <a:pt x="373" y="1"/>
                  </a:moveTo>
                  <a:cubicBezTo>
                    <a:pt x="1" y="1"/>
                    <a:pt x="1" y="559"/>
                    <a:pt x="373" y="559"/>
                  </a:cubicBezTo>
                  <a:lnTo>
                    <a:pt x="1179" y="559"/>
                  </a:lnTo>
                  <a:cubicBezTo>
                    <a:pt x="1552" y="559"/>
                    <a:pt x="1552" y="1"/>
                    <a:pt x="1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36"/>
          <p:cNvGrpSpPr/>
          <p:nvPr/>
        </p:nvGrpSpPr>
        <p:grpSpPr>
          <a:xfrm>
            <a:off x="5303466" y="1669299"/>
            <a:ext cx="501151" cy="465974"/>
            <a:chOff x="2335148" y="1865756"/>
            <a:chExt cx="405265" cy="376788"/>
          </a:xfrm>
        </p:grpSpPr>
        <p:sp>
          <p:nvSpPr>
            <p:cNvPr id="264" name="Google Shape;264;p36"/>
            <p:cNvSpPr/>
            <p:nvPr/>
          </p:nvSpPr>
          <p:spPr>
            <a:xfrm>
              <a:off x="2647451" y="1931888"/>
              <a:ext cx="17599" cy="14252"/>
            </a:xfrm>
            <a:custGeom>
              <a:avLst/>
              <a:gdLst/>
              <a:ahLst/>
              <a:cxnLst/>
              <a:rect l="l" t="t" r="r" b="b"/>
              <a:pathLst>
                <a:path w="652" h="528" extrusionOk="0">
                  <a:moveTo>
                    <a:pt x="373" y="1"/>
                  </a:moveTo>
                  <a:cubicBezTo>
                    <a:pt x="0" y="1"/>
                    <a:pt x="0" y="528"/>
                    <a:pt x="373" y="528"/>
                  </a:cubicBezTo>
                  <a:cubicBezTo>
                    <a:pt x="528" y="528"/>
                    <a:pt x="652" y="404"/>
                    <a:pt x="652" y="280"/>
                  </a:cubicBezTo>
                  <a:cubicBezTo>
                    <a:pt x="652" y="125"/>
                    <a:pt x="52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2335148" y="1865756"/>
              <a:ext cx="405265" cy="376788"/>
            </a:xfrm>
            <a:custGeom>
              <a:avLst/>
              <a:gdLst/>
              <a:ahLst/>
              <a:cxnLst/>
              <a:rect l="l" t="t" r="r" b="b"/>
              <a:pathLst>
                <a:path w="15014" h="13959" extrusionOk="0">
                  <a:moveTo>
                    <a:pt x="9678" y="558"/>
                  </a:moveTo>
                  <a:lnTo>
                    <a:pt x="9678" y="1365"/>
                  </a:lnTo>
                  <a:lnTo>
                    <a:pt x="5305" y="1365"/>
                  </a:lnTo>
                  <a:lnTo>
                    <a:pt x="5305" y="558"/>
                  </a:lnTo>
                  <a:close/>
                  <a:moveTo>
                    <a:pt x="4777" y="558"/>
                  </a:moveTo>
                  <a:lnTo>
                    <a:pt x="4777" y="1644"/>
                  </a:lnTo>
                  <a:cubicBezTo>
                    <a:pt x="4777" y="1799"/>
                    <a:pt x="4901" y="1923"/>
                    <a:pt x="5056" y="1923"/>
                  </a:cubicBezTo>
                  <a:lnTo>
                    <a:pt x="5336" y="1923"/>
                  </a:lnTo>
                  <a:lnTo>
                    <a:pt x="5336" y="2451"/>
                  </a:lnTo>
                  <a:lnTo>
                    <a:pt x="1086" y="2451"/>
                  </a:lnTo>
                  <a:lnTo>
                    <a:pt x="1086" y="558"/>
                  </a:lnTo>
                  <a:close/>
                  <a:moveTo>
                    <a:pt x="9120" y="1923"/>
                  </a:moveTo>
                  <a:lnTo>
                    <a:pt x="9151" y="3164"/>
                  </a:lnTo>
                  <a:lnTo>
                    <a:pt x="8065" y="4405"/>
                  </a:lnTo>
                  <a:lnTo>
                    <a:pt x="7755" y="4405"/>
                  </a:lnTo>
                  <a:lnTo>
                    <a:pt x="7755" y="3877"/>
                  </a:lnTo>
                  <a:cubicBezTo>
                    <a:pt x="7740" y="3722"/>
                    <a:pt x="7616" y="3645"/>
                    <a:pt x="7491" y="3645"/>
                  </a:cubicBezTo>
                  <a:cubicBezTo>
                    <a:pt x="7367" y="3645"/>
                    <a:pt x="7243" y="3722"/>
                    <a:pt x="7228" y="3877"/>
                  </a:cubicBezTo>
                  <a:lnTo>
                    <a:pt x="7228" y="4436"/>
                  </a:lnTo>
                  <a:lnTo>
                    <a:pt x="6918" y="4436"/>
                  </a:lnTo>
                  <a:lnTo>
                    <a:pt x="5863" y="3164"/>
                  </a:lnTo>
                  <a:lnTo>
                    <a:pt x="5863" y="1923"/>
                  </a:lnTo>
                  <a:close/>
                  <a:moveTo>
                    <a:pt x="12718" y="6049"/>
                  </a:moveTo>
                  <a:lnTo>
                    <a:pt x="12718" y="6607"/>
                  </a:lnTo>
                  <a:lnTo>
                    <a:pt x="12160" y="6607"/>
                  </a:lnTo>
                  <a:lnTo>
                    <a:pt x="12129" y="6049"/>
                  </a:lnTo>
                  <a:close/>
                  <a:moveTo>
                    <a:pt x="7755" y="6049"/>
                  </a:moveTo>
                  <a:lnTo>
                    <a:pt x="7755" y="6886"/>
                  </a:lnTo>
                  <a:cubicBezTo>
                    <a:pt x="7724" y="7072"/>
                    <a:pt x="7786" y="7259"/>
                    <a:pt x="7848" y="7414"/>
                  </a:cubicBezTo>
                  <a:lnTo>
                    <a:pt x="7879" y="7414"/>
                  </a:lnTo>
                  <a:cubicBezTo>
                    <a:pt x="7941" y="7569"/>
                    <a:pt x="8065" y="7724"/>
                    <a:pt x="8189" y="7848"/>
                  </a:cubicBezTo>
                  <a:cubicBezTo>
                    <a:pt x="8344" y="7972"/>
                    <a:pt x="8438" y="8158"/>
                    <a:pt x="8438" y="8375"/>
                  </a:cubicBezTo>
                  <a:lnTo>
                    <a:pt x="8438" y="9089"/>
                  </a:lnTo>
                  <a:cubicBezTo>
                    <a:pt x="8316" y="9129"/>
                    <a:pt x="8194" y="9152"/>
                    <a:pt x="8075" y="9152"/>
                  </a:cubicBezTo>
                  <a:cubicBezTo>
                    <a:pt x="7921" y="9152"/>
                    <a:pt x="7771" y="9114"/>
                    <a:pt x="7631" y="9027"/>
                  </a:cubicBezTo>
                  <a:cubicBezTo>
                    <a:pt x="7383" y="8903"/>
                    <a:pt x="7104" y="8840"/>
                    <a:pt x="6856" y="8840"/>
                  </a:cubicBezTo>
                  <a:cubicBezTo>
                    <a:pt x="6731" y="8840"/>
                    <a:pt x="6607" y="8840"/>
                    <a:pt x="6514" y="8872"/>
                  </a:cubicBezTo>
                  <a:lnTo>
                    <a:pt x="6514" y="8375"/>
                  </a:lnTo>
                  <a:cubicBezTo>
                    <a:pt x="6514" y="8189"/>
                    <a:pt x="6607" y="7972"/>
                    <a:pt x="6762" y="7848"/>
                  </a:cubicBezTo>
                  <a:cubicBezTo>
                    <a:pt x="7042" y="7600"/>
                    <a:pt x="7197" y="7259"/>
                    <a:pt x="7197" y="6886"/>
                  </a:cubicBezTo>
                  <a:lnTo>
                    <a:pt x="7197" y="6049"/>
                  </a:lnTo>
                  <a:close/>
                  <a:moveTo>
                    <a:pt x="2823" y="6049"/>
                  </a:moveTo>
                  <a:lnTo>
                    <a:pt x="2823" y="6886"/>
                  </a:lnTo>
                  <a:cubicBezTo>
                    <a:pt x="2823" y="7259"/>
                    <a:pt x="2978" y="7600"/>
                    <a:pt x="3257" y="7848"/>
                  </a:cubicBezTo>
                  <a:cubicBezTo>
                    <a:pt x="3412" y="7972"/>
                    <a:pt x="3505" y="8189"/>
                    <a:pt x="3505" y="8375"/>
                  </a:cubicBezTo>
                  <a:lnTo>
                    <a:pt x="3505" y="10950"/>
                  </a:lnTo>
                  <a:cubicBezTo>
                    <a:pt x="3505" y="11105"/>
                    <a:pt x="3381" y="11229"/>
                    <a:pt x="3226" y="11229"/>
                  </a:cubicBezTo>
                  <a:lnTo>
                    <a:pt x="1861" y="11229"/>
                  </a:lnTo>
                  <a:cubicBezTo>
                    <a:pt x="1737" y="11229"/>
                    <a:pt x="1613" y="11105"/>
                    <a:pt x="1613" y="10950"/>
                  </a:cubicBezTo>
                  <a:lnTo>
                    <a:pt x="1613" y="8375"/>
                  </a:lnTo>
                  <a:cubicBezTo>
                    <a:pt x="1613" y="8189"/>
                    <a:pt x="1675" y="7972"/>
                    <a:pt x="1861" y="7848"/>
                  </a:cubicBezTo>
                  <a:cubicBezTo>
                    <a:pt x="2110" y="7600"/>
                    <a:pt x="2296" y="7259"/>
                    <a:pt x="2296" y="6886"/>
                  </a:cubicBezTo>
                  <a:lnTo>
                    <a:pt x="2296" y="6049"/>
                  </a:lnTo>
                  <a:close/>
                  <a:moveTo>
                    <a:pt x="6837" y="9378"/>
                  </a:moveTo>
                  <a:cubicBezTo>
                    <a:pt x="7017" y="9378"/>
                    <a:pt x="7197" y="9426"/>
                    <a:pt x="7352" y="9523"/>
                  </a:cubicBezTo>
                  <a:cubicBezTo>
                    <a:pt x="7569" y="9647"/>
                    <a:pt x="7817" y="9709"/>
                    <a:pt x="8065" y="9709"/>
                  </a:cubicBezTo>
                  <a:cubicBezTo>
                    <a:pt x="8189" y="9709"/>
                    <a:pt x="8313" y="9678"/>
                    <a:pt x="8438" y="9678"/>
                  </a:cubicBezTo>
                  <a:lnTo>
                    <a:pt x="8438" y="10950"/>
                  </a:lnTo>
                  <a:cubicBezTo>
                    <a:pt x="8438" y="11105"/>
                    <a:pt x="8313" y="11229"/>
                    <a:pt x="8158" y="11229"/>
                  </a:cubicBezTo>
                  <a:lnTo>
                    <a:pt x="6793" y="11229"/>
                  </a:lnTo>
                  <a:cubicBezTo>
                    <a:pt x="6638" y="11229"/>
                    <a:pt x="6514" y="11105"/>
                    <a:pt x="6514" y="10950"/>
                  </a:cubicBezTo>
                  <a:lnTo>
                    <a:pt x="6514" y="9430"/>
                  </a:lnTo>
                  <a:cubicBezTo>
                    <a:pt x="6619" y="9395"/>
                    <a:pt x="6728" y="9378"/>
                    <a:pt x="6837" y="9378"/>
                  </a:cubicBezTo>
                  <a:close/>
                  <a:moveTo>
                    <a:pt x="12687" y="7134"/>
                  </a:moveTo>
                  <a:cubicBezTo>
                    <a:pt x="12718" y="7227"/>
                    <a:pt x="12749" y="7321"/>
                    <a:pt x="12780" y="7414"/>
                  </a:cubicBezTo>
                  <a:cubicBezTo>
                    <a:pt x="12842" y="7569"/>
                    <a:pt x="12966" y="7724"/>
                    <a:pt x="13090" y="7848"/>
                  </a:cubicBezTo>
                  <a:cubicBezTo>
                    <a:pt x="13246" y="7972"/>
                    <a:pt x="13339" y="8189"/>
                    <a:pt x="13339" y="8375"/>
                  </a:cubicBezTo>
                  <a:lnTo>
                    <a:pt x="13339" y="10950"/>
                  </a:lnTo>
                  <a:cubicBezTo>
                    <a:pt x="13339" y="11105"/>
                    <a:pt x="13214" y="11229"/>
                    <a:pt x="13090" y="11229"/>
                  </a:cubicBezTo>
                  <a:lnTo>
                    <a:pt x="11726" y="11229"/>
                  </a:lnTo>
                  <a:cubicBezTo>
                    <a:pt x="11570" y="11229"/>
                    <a:pt x="11446" y="11105"/>
                    <a:pt x="11446" y="10950"/>
                  </a:cubicBezTo>
                  <a:lnTo>
                    <a:pt x="11446" y="8375"/>
                  </a:lnTo>
                  <a:cubicBezTo>
                    <a:pt x="11446" y="8189"/>
                    <a:pt x="11539" y="7972"/>
                    <a:pt x="11695" y="7848"/>
                  </a:cubicBezTo>
                  <a:cubicBezTo>
                    <a:pt x="11912" y="7662"/>
                    <a:pt x="12036" y="7414"/>
                    <a:pt x="12098" y="7134"/>
                  </a:cubicBezTo>
                  <a:close/>
                  <a:moveTo>
                    <a:pt x="13177" y="11784"/>
                  </a:moveTo>
                  <a:cubicBezTo>
                    <a:pt x="14240" y="11784"/>
                    <a:pt x="14240" y="13404"/>
                    <a:pt x="13177" y="13404"/>
                  </a:cubicBezTo>
                  <a:cubicBezTo>
                    <a:pt x="13149" y="13404"/>
                    <a:pt x="13120" y="13403"/>
                    <a:pt x="13090" y="13400"/>
                  </a:cubicBezTo>
                  <a:lnTo>
                    <a:pt x="1861" y="13400"/>
                  </a:lnTo>
                  <a:cubicBezTo>
                    <a:pt x="1832" y="13403"/>
                    <a:pt x="1803" y="13404"/>
                    <a:pt x="1774" y="13404"/>
                  </a:cubicBezTo>
                  <a:cubicBezTo>
                    <a:pt x="712" y="13404"/>
                    <a:pt x="712" y="11784"/>
                    <a:pt x="1774" y="11784"/>
                  </a:cubicBezTo>
                  <a:cubicBezTo>
                    <a:pt x="1803" y="11784"/>
                    <a:pt x="1832" y="11785"/>
                    <a:pt x="1861" y="11787"/>
                  </a:cubicBezTo>
                  <a:lnTo>
                    <a:pt x="13090" y="11787"/>
                  </a:lnTo>
                  <a:cubicBezTo>
                    <a:pt x="13120" y="11785"/>
                    <a:pt x="13149" y="11784"/>
                    <a:pt x="13177" y="11784"/>
                  </a:cubicBezTo>
                  <a:close/>
                  <a:moveTo>
                    <a:pt x="776" y="0"/>
                  </a:moveTo>
                  <a:cubicBezTo>
                    <a:pt x="714" y="0"/>
                    <a:pt x="652" y="31"/>
                    <a:pt x="590" y="93"/>
                  </a:cubicBezTo>
                  <a:cubicBezTo>
                    <a:pt x="528" y="124"/>
                    <a:pt x="497" y="186"/>
                    <a:pt x="528" y="279"/>
                  </a:cubicBezTo>
                  <a:lnTo>
                    <a:pt x="528" y="2730"/>
                  </a:lnTo>
                  <a:cubicBezTo>
                    <a:pt x="497" y="2854"/>
                    <a:pt x="621" y="2978"/>
                    <a:pt x="776" y="2978"/>
                  </a:cubicBezTo>
                  <a:lnTo>
                    <a:pt x="5305" y="2978"/>
                  </a:lnTo>
                  <a:lnTo>
                    <a:pt x="5305" y="3257"/>
                  </a:lnTo>
                  <a:cubicBezTo>
                    <a:pt x="5305" y="3319"/>
                    <a:pt x="5336" y="3381"/>
                    <a:pt x="5367" y="3443"/>
                  </a:cubicBezTo>
                  <a:lnTo>
                    <a:pt x="6576" y="4870"/>
                  </a:lnTo>
                  <a:cubicBezTo>
                    <a:pt x="6638" y="4932"/>
                    <a:pt x="6700" y="4963"/>
                    <a:pt x="6793" y="4963"/>
                  </a:cubicBezTo>
                  <a:lnTo>
                    <a:pt x="7228" y="4963"/>
                  </a:lnTo>
                  <a:lnTo>
                    <a:pt x="7228" y="5490"/>
                  </a:lnTo>
                  <a:cubicBezTo>
                    <a:pt x="6918" y="5490"/>
                    <a:pt x="6669" y="5739"/>
                    <a:pt x="6669" y="6049"/>
                  </a:cubicBezTo>
                  <a:lnTo>
                    <a:pt x="6669" y="6886"/>
                  </a:lnTo>
                  <a:cubicBezTo>
                    <a:pt x="6669" y="7072"/>
                    <a:pt x="6576" y="7290"/>
                    <a:pt x="6421" y="7414"/>
                  </a:cubicBezTo>
                  <a:cubicBezTo>
                    <a:pt x="6297" y="7538"/>
                    <a:pt x="6173" y="7693"/>
                    <a:pt x="6111" y="7848"/>
                  </a:cubicBezTo>
                  <a:cubicBezTo>
                    <a:pt x="6018" y="8003"/>
                    <a:pt x="5987" y="8189"/>
                    <a:pt x="5987" y="8375"/>
                  </a:cubicBezTo>
                  <a:lnTo>
                    <a:pt x="5987" y="10950"/>
                  </a:lnTo>
                  <a:cubicBezTo>
                    <a:pt x="5987" y="11043"/>
                    <a:pt x="6018" y="11136"/>
                    <a:pt x="6049" y="11229"/>
                  </a:cubicBezTo>
                  <a:lnTo>
                    <a:pt x="4002" y="11229"/>
                  </a:lnTo>
                  <a:cubicBezTo>
                    <a:pt x="4033" y="11136"/>
                    <a:pt x="4064" y="11043"/>
                    <a:pt x="4064" y="10950"/>
                  </a:cubicBezTo>
                  <a:lnTo>
                    <a:pt x="4064" y="8375"/>
                  </a:lnTo>
                  <a:cubicBezTo>
                    <a:pt x="4064" y="8003"/>
                    <a:pt x="3909" y="7662"/>
                    <a:pt x="3630" y="7445"/>
                  </a:cubicBezTo>
                  <a:cubicBezTo>
                    <a:pt x="3474" y="7290"/>
                    <a:pt x="3381" y="7103"/>
                    <a:pt x="3381" y="6886"/>
                  </a:cubicBezTo>
                  <a:lnTo>
                    <a:pt x="3381" y="6049"/>
                  </a:lnTo>
                  <a:cubicBezTo>
                    <a:pt x="3381" y="5739"/>
                    <a:pt x="3133" y="5521"/>
                    <a:pt x="2823" y="5521"/>
                  </a:cubicBezTo>
                  <a:lnTo>
                    <a:pt x="2296" y="5521"/>
                  </a:lnTo>
                  <a:cubicBezTo>
                    <a:pt x="1985" y="5521"/>
                    <a:pt x="1737" y="5739"/>
                    <a:pt x="1737" y="6049"/>
                  </a:cubicBezTo>
                  <a:lnTo>
                    <a:pt x="1737" y="6886"/>
                  </a:lnTo>
                  <a:cubicBezTo>
                    <a:pt x="1737" y="7103"/>
                    <a:pt x="1644" y="7290"/>
                    <a:pt x="1489" y="7445"/>
                  </a:cubicBezTo>
                  <a:cubicBezTo>
                    <a:pt x="1210" y="7662"/>
                    <a:pt x="1055" y="8034"/>
                    <a:pt x="1086" y="8375"/>
                  </a:cubicBezTo>
                  <a:lnTo>
                    <a:pt x="1086" y="10950"/>
                  </a:lnTo>
                  <a:cubicBezTo>
                    <a:pt x="1055" y="11136"/>
                    <a:pt x="1117" y="11291"/>
                    <a:pt x="1210" y="11415"/>
                  </a:cubicBezTo>
                  <a:cubicBezTo>
                    <a:pt x="0" y="12098"/>
                    <a:pt x="497" y="13959"/>
                    <a:pt x="1861" y="13959"/>
                  </a:cubicBezTo>
                  <a:lnTo>
                    <a:pt x="13121" y="13959"/>
                  </a:lnTo>
                  <a:cubicBezTo>
                    <a:pt x="14517" y="13959"/>
                    <a:pt x="15014" y="12098"/>
                    <a:pt x="13804" y="11415"/>
                  </a:cubicBezTo>
                  <a:cubicBezTo>
                    <a:pt x="13897" y="11291"/>
                    <a:pt x="13928" y="11136"/>
                    <a:pt x="13928" y="10950"/>
                  </a:cubicBezTo>
                  <a:lnTo>
                    <a:pt x="13928" y="8375"/>
                  </a:lnTo>
                  <a:cubicBezTo>
                    <a:pt x="13928" y="8003"/>
                    <a:pt x="13773" y="7662"/>
                    <a:pt x="13494" y="7445"/>
                  </a:cubicBezTo>
                  <a:cubicBezTo>
                    <a:pt x="13401" y="7352"/>
                    <a:pt x="13339" y="7290"/>
                    <a:pt x="13308" y="7196"/>
                  </a:cubicBezTo>
                  <a:cubicBezTo>
                    <a:pt x="13246" y="7103"/>
                    <a:pt x="13246" y="6979"/>
                    <a:pt x="13246" y="6886"/>
                  </a:cubicBezTo>
                  <a:lnTo>
                    <a:pt x="13246" y="6049"/>
                  </a:lnTo>
                  <a:cubicBezTo>
                    <a:pt x="13246" y="5770"/>
                    <a:pt x="12997" y="5521"/>
                    <a:pt x="12718" y="5521"/>
                  </a:cubicBezTo>
                  <a:lnTo>
                    <a:pt x="12160" y="5521"/>
                  </a:lnTo>
                  <a:cubicBezTo>
                    <a:pt x="12142" y="5520"/>
                    <a:pt x="12125" y="5519"/>
                    <a:pt x="12108" y="5519"/>
                  </a:cubicBezTo>
                  <a:cubicBezTo>
                    <a:pt x="11822" y="5519"/>
                    <a:pt x="11601" y="5756"/>
                    <a:pt x="11601" y="6049"/>
                  </a:cubicBezTo>
                  <a:lnTo>
                    <a:pt x="11601" y="6886"/>
                  </a:lnTo>
                  <a:cubicBezTo>
                    <a:pt x="11601" y="7072"/>
                    <a:pt x="11508" y="7290"/>
                    <a:pt x="11353" y="7445"/>
                  </a:cubicBezTo>
                  <a:cubicBezTo>
                    <a:pt x="11074" y="7662"/>
                    <a:pt x="10919" y="8003"/>
                    <a:pt x="10919" y="8375"/>
                  </a:cubicBezTo>
                  <a:lnTo>
                    <a:pt x="10919" y="10950"/>
                  </a:lnTo>
                  <a:cubicBezTo>
                    <a:pt x="10919" y="11043"/>
                    <a:pt x="10950" y="11136"/>
                    <a:pt x="10981" y="11229"/>
                  </a:cubicBezTo>
                  <a:lnTo>
                    <a:pt x="8934" y="11229"/>
                  </a:lnTo>
                  <a:cubicBezTo>
                    <a:pt x="8965" y="11136"/>
                    <a:pt x="8996" y="11043"/>
                    <a:pt x="8996" y="10950"/>
                  </a:cubicBezTo>
                  <a:lnTo>
                    <a:pt x="8996" y="8375"/>
                  </a:lnTo>
                  <a:cubicBezTo>
                    <a:pt x="8996" y="8003"/>
                    <a:pt x="8841" y="7662"/>
                    <a:pt x="8562" y="7445"/>
                  </a:cubicBezTo>
                  <a:cubicBezTo>
                    <a:pt x="8406" y="7290"/>
                    <a:pt x="8313" y="7103"/>
                    <a:pt x="8313" y="6886"/>
                  </a:cubicBezTo>
                  <a:lnTo>
                    <a:pt x="8313" y="6049"/>
                  </a:lnTo>
                  <a:cubicBezTo>
                    <a:pt x="8313" y="5739"/>
                    <a:pt x="8065" y="5521"/>
                    <a:pt x="7755" y="5521"/>
                  </a:cubicBezTo>
                  <a:lnTo>
                    <a:pt x="7755" y="4963"/>
                  </a:lnTo>
                  <a:lnTo>
                    <a:pt x="8158" y="4963"/>
                  </a:lnTo>
                  <a:cubicBezTo>
                    <a:pt x="8251" y="4963"/>
                    <a:pt x="8313" y="4932"/>
                    <a:pt x="8375" y="4870"/>
                  </a:cubicBezTo>
                  <a:lnTo>
                    <a:pt x="9616" y="3443"/>
                  </a:lnTo>
                  <a:cubicBezTo>
                    <a:pt x="9647" y="3412"/>
                    <a:pt x="9678" y="3350"/>
                    <a:pt x="9678" y="3288"/>
                  </a:cubicBezTo>
                  <a:lnTo>
                    <a:pt x="9678" y="3009"/>
                  </a:lnTo>
                  <a:lnTo>
                    <a:pt x="10702" y="3009"/>
                  </a:lnTo>
                  <a:cubicBezTo>
                    <a:pt x="11074" y="3009"/>
                    <a:pt x="11074" y="2451"/>
                    <a:pt x="10702" y="2451"/>
                  </a:cubicBezTo>
                  <a:lnTo>
                    <a:pt x="9678" y="2451"/>
                  </a:lnTo>
                  <a:lnTo>
                    <a:pt x="9678" y="1923"/>
                  </a:lnTo>
                  <a:lnTo>
                    <a:pt x="9926" y="1923"/>
                  </a:lnTo>
                  <a:cubicBezTo>
                    <a:pt x="10082" y="1923"/>
                    <a:pt x="10206" y="1799"/>
                    <a:pt x="10206" y="1644"/>
                  </a:cubicBezTo>
                  <a:lnTo>
                    <a:pt x="10206" y="558"/>
                  </a:lnTo>
                  <a:lnTo>
                    <a:pt x="13928" y="558"/>
                  </a:lnTo>
                  <a:lnTo>
                    <a:pt x="13928" y="2451"/>
                  </a:lnTo>
                  <a:lnTo>
                    <a:pt x="13152" y="2451"/>
                  </a:lnTo>
                  <a:cubicBezTo>
                    <a:pt x="12811" y="2451"/>
                    <a:pt x="12811" y="3009"/>
                    <a:pt x="13152" y="3009"/>
                  </a:cubicBezTo>
                  <a:lnTo>
                    <a:pt x="14207" y="3009"/>
                  </a:lnTo>
                  <a:cubicBezTo>
                    <a:pt x="14269" y="3009"/>
                    <a:pt x="14331" y="2978"/>
                    <a:pt x="14393" y="2916"/>
                  </a:cubicBezTo>
                  <a:cubicBezTo>
                    <a:pt x="14455" y="2854"/>
                    <a:pt x="14455" y="2792"/>
                    <a:pt x="14486" y="2730"/>
                  </a:cubicBezTo>
                  <a:lnTo>
                    <a:pt x="14486" y="279"/>
                  </a:lnTo>
                  <a:cubicBezTo>
                    <a:pt x="14455" y="124"/>
                    <a:pt x="14331" y="0"/>
                    <a:pt x="14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2444818" y="2198142"/>
              <a:ext cx="16789" cy="15008"/>
            </a:xfrm>
            <a:custGeom>
              <a:avLst/>
              <a:gdLst/>
              <a:ahLst/>
              <a:cxnLst/>
              <a:rect l="l" t="t" r="r" b="b"/>
              <a:pathLst>
                <a:path w="622" h="556" extrusionOk="0">
                  <a:moveTo>
                    <a:pt x="373" y="1"/>
                  </a:moveTo>
                  <a:cubicBezTo>
                    <a:pt x="125" y="1"/>
                    <a:pt x="1" y="311"/>
                    <a:pt x="156" y="466"/>
                  </a:cubicBezTo>
                  <a:cubicBezTo>
                    <a:pt x="218" y="528"/>
                    <a:pt x="290" y="556"/>
                    <a:pt x="359" y="556"/>
                  </a:cubicBezTo>
                  <a:cubicBezTo>
                    <a:pt x="497" y="556"/>
                    <a:pt x="621" y="445"/>
                    <a:pt x="621" y="280"/>
                  </a:cubicBezTo>
                  <a:cubicBezTo>
                    <a:pt x="621" y="125"/>
                    <a:pt x="497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2411348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2" y="1"/>
                  </a:moveTo>
                  <a:cubicBezTo>
                    <a:pt x="124" y="1"/>
                    <a:pt x="0" y="311"/>
                    <a:pt x="186" y="466"/>
                  </a:cubicBezTo>
                  <a:cubicBezTo>
                    <a:pt x="238" y="528"/>
                    <a:pt x="307" y="556"/>
                    <a:pt x="376" y="556"/>
                  </a:cubicBezTo>
                  <a:cubicBezTo>
                    <a:pt x="514" y="556"/>
                    <a:pt x="651" y="445"/>
                    <a:pt x="651" y="280"/>
                  </a:cubicBezTo>
                  <a:cubicBezTo>
                    <a:pt x="651" y="125"/>
                    <a:pt x="527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379712" y="2198115"/>
              <a:ext cx="15737" cy="15170"/>
            </a:xfrm>
            <a:custGeom>
              <a:avLst/>
              <a:gdLst/>
              <a:ahLst/>
              <a:cxnLst/>
              <a:rect l="l" t="t" r="r" b="b"/>
              <a:pathLst>
                <a:path w="583" h="562" extrusionOk="0">
                  <a:moveTo>
                    <a:pt x="281" y="1"/>
                  </a:moveTo>
                  <a:cubicBezTo>
                    <a:pt x="1" y="1"/>
                    <a:pt x="1" y="561"/>
                    <a:pt x="281" y="561"/>
                  </a:cubicBezTo>
                  <a:cubicBezTo>
                    <a:pt x="289" y="561"/>
                    <a:pt x="296" y="561"/>
                    <a:pt x="303" y="560"/>
                  </a:cubicBezTo>
                  <a:cubicBezTo>
                    <a:pt x="459" y="560"/>
                    <a:pt x="583" y="436"/>
                    <a:pt x="583" y="281"/>
                  </a:cubicBezTo>
                  <a:cubicBezTo>
                    <a:pt x="583" y="126"/>
                    <a:pt x="459" y="2"/>
                    <a:pt x="303" y="2"/>
                  </a:cubicBezTo>
                  <a:cubicBezTo>
                    <a:pt x="296" y="1"/>
                    <a:pt x="289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477479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3" y="1"/>
                  </a:moveTo>
                  <a:cubicBezTo>
                    <a:pt x="125" y="1"/>
                    <a:pt x="1" y="311"/>
                    <a:pt x="187" y="466"/>
                  </a:cubicBezTo>
                  <a:cubicBezTo>
                    <a:pt x="238" y="528"/>
                    <a:pt x="307" y="556"/>
                    <a:pt x="376" y="556"/>
                  </a:cubicBezTo>
                  <a:cubicBezTo>
                    <a:pt x="514" y="556"/>
                    <a:pt x="652" y="445"/>
                    <a:pt x="652" y="280"/>
                  </a:cubicBezTo>
                  <a:cubicBezTo>
                    <a:pt x="652" y="125"/>
                    <a:pt x="52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609770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3" y="1"/>
                  </a:moveTo>
                  <a:cubicBezTo>
                    <a:pt x="125" y="1"/>
                    <a:pt x="1" y="311"/>
                    <a:pt x="187" y="466"/>
                  </a:cubicBezTo>
                  <a:cubicBezTo>
                    <a:pt x="249" y="528"/>
                    <a:pt x="321" y="556"/>
                    <a:pt x="390" y="556"/>
                  </a:cubicBezTo>
                  <a:cubicBezTo>
                    <a:pt x="528" y="556"/>
                    <a:pt x="652" y="445"/>
                    <a:pt x="652" y="280"/>
                  </a:cubicBezTo>
                  <a:cubicBezTo>
                    <a:pt x="652" y="125"/>
                    <a:pt x="52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510977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3" y="1"/>
                  </a:moveTo>
                  <a:cubicBezTo>
                    <a:pt x="124" y="1"/>
                    <a:pt x="0" y="311"/>
                    <a:pt x="155" y="466"/>
                  </a:cubicBezTo>
                  <a:cubicBezTo>
                    <a:pt x="217" y="528"/>
                    <a:pt x="293" y="556"/>
                    <a:pt x="367" y="556"/>
                  </a:cubicBezTo>
                  <a:cubicBezTo>
                    <a:pt x="514" y="556"/>
                    <a:pt x="652" y="445"/>
                    <a:pt x="652" y="280"/>
                  </a:cubicBezTo>
                  <a:cubicBezTo>
                    <a:pt x="621" y="125"/>
                    <a:pt x="497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2643267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3" y="1"/>
                  </a:moveTo>
                  <a:cubicBezTo>
                    <a:pt x="124" y="1"/>
                    <a:pt x="0" y="311"/>
                    <a:pt x="186" y="466"/>
                  </a:cubicBezTo>
                  <a:cubicBezTo>
                    <a:pt x="238" y="528"/>
                    <a:pt x="307" y="556"/>
                    <a:pt x="376" y="556"/>
                  </a:cubicBezTo>
                  <a:cubicBezTo>
                    <a:pt x="514" y="556"/>
                    <a:pt x="652" y="445"/>
                    <a:pt x="652" y="280"/>
                  </a:cubicBezTo>
                  <a:cubicBezTo>
                    <a:pt x="652" y="125"/>
                    <a:pt x="52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2675928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2" y="1"/>
                  </a:moveTo>
                  <a:cubicBezTo>
                    <a:pt x="124" y="1"/>
                    <a:pt x="0" y="311"/>
                    <a:pt x="186" y="466"/>
                  </a:cubicBezTo>
                  <a:cubicBezTo>
                    <a:pt x="248" y="528"/>
                    <a:pt x="321" y="556"/>
                    <a:pt x="390" y="556"/>
                  </a:cubicBezTo>
                  <a:cubicBezTo>
                    <a:pt x="527" y="556"/>
                    <a:pt x="652" y="445"/>
                    <a:pt x="652" y="280"/>
                  </a:cubicBezTo>
                  <a:cubicBezTo>
                    <a:pt x="652" y="125"/>
                    <a:pt x="527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2545500" y="2198115"/>
              <a:ext cx="15737" cy="15170"/>
            </a:xfrm>
            <a:custGeom>
              <a:avLst/>
              <a:gdLst/>
              <a:ahLst/>
              <a:cxnLst/>
              <a:rect l="l" t="t" r="r" b="b"/>
              <a:pathLst>
                <a:path w="583" h="562" extrusionOk="0">
                  <a:moveTo>
                    <a:pt x="281" y="1"/>
                  </a:moveTo>
                  <a:cubicBezTo>
                    <a:pt x="0" y="1"/>
                    <a:pt x="0" y="561"/>
                    <a:pt x="281" y="561"/>
                  </a:cubicBezTo>
                  <a:cubicBezTo>
                    <a:pt x="288" y="561"/>
                    <a:pt x="296" y="561"/>
                    <a:pt x="303" y="560"/>
                  </a:cubicBezTo>
                  <a:cubicBezTo>
                    <a:pt x="458" y="560"/>
                    <a:pt x="582" y="436"/>
                    <a:pt x="582" y="281"/>
                  </a:cubicBezTo>
                  <a:cubicBezTo>
                    <a:pt x="582" y="126"/>
                    <a:pt x="458" y="2"/>
                    <a:pt x="303" y="2"/>
                  </a:cubicBezTo>
                  <a:cubicBezTo>
                    <a:pt x="296" y="1"/>
                    <a:pt x="28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2577109" y="2198250"/>
              <a:ext cx="17626" cy="14981"/>
            </a:xfrm>
            <a:custGeom>
              <a:avLst/>
              <a:gdLst/>
              <a:ahLst/>
              <a:cxnLst/>
              <a:rect l="l" t="t" r="r" b="b"/>
              <a:pathLst>
                <a:path w="653" h="555" extrusionOk="0">
                  <a:moveTo>
                    <a:pt x="360" y="0"/>
                  </a:moveTo>
                  <a:cubicBezTo>
                    <a:pt x="290" y="0"/>
                    <a:pt x="218" y="28"/>
                    <a:pt x="156" y="90"/>
                  </a:cubicBezTo>
                  <a:cubicBezTo>
                    <a:pt x="1" y="245"/>
                    <a:pt x="125" y="555"/>
                    <a:pt x="373" y="555"/>
                  </a:cubicBezTo>
                  <a:cubicBezTo>
                    <a:pt x="528" y="555"/>
                    <a:pt x="652" y="431"/>
                    <a:pt x="652" y="276"/>
                  </a:cubicBezTo>
                  <a:cubicBezTo>
                    <a:pt x="632" y="110"/>
                    <a:pt x="501" y="0"/>
                    <a:pt x="3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6"/>
          <p:cNvSpPr/>
          <p:nvPr/>
        </p:nvSpPr>
        <p:spPr>
          <a:xfrm>
            <a:off x="1222575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3185714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514979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711293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3" y="3459715"/>
            <a:ext cx="3699494" cy="164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</a:t>
            </a:r>
            <a:r>
              <a:rPr lang="en" dirty="0" smtClean="0"/>
              <a:t>echniques </a:t>
            </a:r>
            <a:r>
              <a:rPr lang="fr-FR" dirty="0" err="1" smtClean="0"/>
              <a:t>utiliséEs</a:t>
            </a:r>
            <a:r>
              <a:rPr lang="fr-FR" dirty="0" smtClean="0"/>
              <a:t> </a:t>
            </a:r>
            <a:endParaRPr dirty="0"/>
          </a:p>
        </p:txBody>
      </p:sp>
      <p:sp>
        <p:nvSpPr>
          <p:cNvPr id="285" name="Google Shape;285;p37"/>
          <p:cNvSpPr txBox="1"/>
          <p:nvPr/>
        </p:nvSpPr>
        <p:spPr>
          <a:xfrm>
            <a:off x="749925" y="2923040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javascript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2713691" y="2923040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AJAX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4678395" y="2923040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api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93" name="Google Shape;293;p37"/>
          <p:cNvCxnSpPr/>
          <p:nvPr/>
        </p:nvCxnSpPr>
        <p:spPr>
          <a:xfrm flipV="1">
            <a:off x="-43000" y="2643740"/>
            <a:ext cx="6736159" cy="707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7"/>
          <p:cNvCxnSpPr>
            <a:endCxn id="285" idx="0"/>
          </p:cNvCxnSpPr>
          <p:nvPr/>
        </p:nvCxnSpPr>
        <p:spPr>
          <a:xfrm>
            <a:off x="1626825" y="2657840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5" name="Google Shape;295;p37"/>
          <p:cNvCxnSpPr>
            <a:endCxn id="287" idx="0"/>
          </p:cNvCxnSpPr>
          <p:nvPr/>
        </p:nvCxnSpPr>
        <p:spPr>
          <a:xfrm>
            <a:off x="3590591" y="2643740"/>
            <a:ext cx="0" cy="279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6" name="Google Shape;296;p37"/>
          <p:cNvCxnSpPr>
            <a:endCxn id="289" idx="0"/>
          </p:cNvCxnSpPr>
          <p:nvPr/>
        </p:nvCxnSpPr>
        <p:spPr>
          <a:xfrm>
            <a:off x="5555295" y="2657840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8" name="Google Shape;298;p37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9" name="Google Shape;299;p37"/>
          <p:cNvGrpSpPr/>
          <p:nvPr/>
        </p:nvGrpSpPr>
        <p:grpSpPr>
          <a:xfrm>
            <a:off x="5319919" y="1669301"/>
            <a:ext cx="467005" cy="465970"/>
            <a:chOff x="3162387" y="2466906"/>
            <a:chExt cx="377652" cy="376815"/>
          </a:xfrm>
        </p:grpSpPr>
        <p:sp>
          <p:nvSpPr>
            <p:cNvPr id="300" name="Google Shape;300;p37"/>
            <p:cNvSpPr/>
            <p:nvPr/>
          </p:nvSpPr>
          <p:spPr>
            <a:xfrm>
              <a:off x="3237750" y="2695505"/>
              <a:ext cx="28477" cy="81220"/>
            </a:xfrm>
            <a:custGeom>
              <a:avLst/>
              <a:gdLst/>
              <a:ahLst/>
              <a:cxnLst/>
              <a:rect l="l" t="t" r="r" b="b"/>
              <a:pathLst>
                <a:path w="1055" h="3009" extrusionOk="0">
                  <a:moveTo>
                    <a:pt x="372" y="0"/>
                  </a:moveTo>
                  <a:cubicBezTo>
                    <a:pt x="0" y="0"/>
                    <a:pt x="0" y="558"/>
                    <a:pt x="372" y="558"/>
                  </a:cubicBezTo>
                  <a:lnTo>
                    <a:pt x="496" y="558"/>
                  </a:lnTo>
                  <a:lnTo>
                    <a:pt x="496" y="2482"/>
                  </a:lnTo>
                  <a:lnTo>
                    <a:pt x="372" y="2482"/>
                  </a:lnTo>
                  <a:cubicBezTo>
                    <a:pt x="31" y="2513"/>
                    <a:pt x="31" y="2978"/>
                    <a:pt x="372" y="3009"/>
                  </a:cubicBezTo>
                  <a:lnTo>
                    <a:pt x="776" y="3009"/>
                  </a:lnTo>
                  <a:cubicBezTo>
                    <a:pt x="931" y="3009"/>
                    <a:pt x="1055" y="2885"/>
                    <a:pt x="1055" y="2730"/>
                  </a:cubicBezTo>
                  <a:lnTo>
                    <a:pt x="1055" y="279"/>
                  </a:lnTo>
                  <a:cubicBezTo>
                    <a:pt x="1055" y="124"/>
                    <a:pt x="931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3522413" y="2533065"/>
              <a:ext cx="17626" cy="15008"/>
            </a:xfrm>
            <a:custGeom>
              <a:avLst/>
              <a:gdLst/>
              <a:ahLst/>
              <a:cxnLst/>
              <a:rect l="l" t="t" r="r" b="b"/>
              <a:pathLst>
                <a:path w="653" h="556" extrusionOk="0">
                  <a:moveTo>
                    <a:pt x="373" y="0"/>
                  </a:moveTo>
                  <a:cubicBezTo>
                    <a:pt x="125" y="0"/>
                    <a:pt x="1" y="311"/>
                    <a:pt x="187" y="466"/>
                  </a:cubicBezTo>
                  <a:cubicBezTo>
                    <a:pt x="238" y="528"/>
                    <a:pt x="307" y="555"/>
                    <a:pt x="376" y="555"/>
                  </a:cubicBezTo>
                  <a:cubicBezTo>
                    <a:pt x="514" y="555"/>
                    <a:pt x="652" y="445"/>
                    <a:pt x="652" y="280"/>
                  </a:cubicBezTo>
                  <a:cubicBezTo>
                    <a:pt x="652" y="124"/>
                    <a:pt x="528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3162387" y="2466906"/>
              <a:ext cx="377652" cy="376815"/>
            </a:xfrm>
            <a:custGeom>
              <a:avLst/>
              <a:gdLst/>
              <a:ahLst/>
              <a:cxnLst/>
              <a:rect l="l" t="t" r="r" b="b"/>
              <a:pathLst>
                <a:path w="13991" h="13960" extrusionOk="0">
                  <a:moveTo>
                    <a:pt x="1117" y="7632"/>
                  </a:moveTo>
                  <a:lnTo>
                    <a:pt x="1117" y="8190"/>
                  </a:lnTo>
                  <a:lnTo>
                    <a:pt x="559" y="8190"/>
                  </a:lnTo>
                  <a:lnTo>
                    <a:pt x="559" y="7632"/>
                  </a:lnTo>
                  <a:close/>
                  <a:moveTo>
                    <a:pt x="1117" y="11788"/>
                  </a:moveTo>
                  <a:lnTo>
                    <a:pt x="1117" y="12316"/>
                  </a:lnTo>
                  <a:lnTo>
                    <a:pt x="559" y="12316"/>
                  </a:lnTo>
                  <a:lnTo>
                    <a:pt x="559" y="11788"/>
                  </a:lnTo>
                  <a:close/>
                  <a:moveTo>
                    <a:pt x="13432" y="7632"/>
                  </a:moveTo>
                  <a:lnTo>
                    <a:pt x="13432" y="12316"/>
                  </a:lnTo>
                  <a:lnTo>
                    <a:pt x="6018" y="12316"/>
                  </a:lnTo>
                  <a:lnTo>
                    <a:pt x="6018" y="7632"/>
                  </a:lnTo>
                  <a:close/>
                  <a:moveTo>
                    <a:pt x="13432" y="5460"/>
                  </a:moveTo>
                  <a:lnTo>
                    <a:pt x="13432" y="7104"/>
                  </a:lnTo>
                  <a:lnTo>
                    <a:pt x="5739" y="7104"/>
                  </a:lnTo>
                  <a:cubicBezTo>
                    <a:pt x="5584" y="7104"/>
                    <a:pt x="5491" y="7228"/>
                    <a:pt x="5491" y="7352"/>
                  </a:cubicBezTo>
                  <a:lnTo>
                    <a:pt x="5491" y="12595"/>
                  </a:lnTo>
                  <a:cubicBezTo>
                    <a:pt x="5460" y="12750"/>
                    <a:pt x="5584" y="12874"/>
                    <a:pt x="5739" y="12874"/>
                  </a:cubicBezTo>
                  <a:lnTo>
                    <a:pt x="13432" y="12874"/>
                  </a:lnTo>
                  <a:lnTo>
                    <a:pt x="13432" y="13401"/>
                  </a:lnTo>
                  <a:lnTo>
                    <a:pt x="4932" y="13401"/>
                  </a:lnTo>
                  <a:lnTo>
                    <a:pt x="4932" y="6267"/>
                  </a:lnTo>
                  <a:cubicBezTo>
                    <a:pt x="4932" y="6112"/>
                    <a:pt x="4808" y="6019"/>
                    <a:pt x="4653" y="6019"/>
                  </a:cubicBezTo>
                  <a:lnTo>
                    <a:pt x="559" y="6019"/>
                  </a:lnTo>
                  <a:lnTo>
                    <a:pt x="559" y="5460"/>
                  </a:lnTo>
                  <a:close/>
                  <a:moveTo>
                    <a:pt x="4374" y="6546"/>
                  </a:moveTo>
                  <a:lnTo>
                    <a:pt x="4374" y="13401"/>
                  </a:lnTo>
                  <a:lnTo>
                    <a:pt x="559" y="13432"/>
                  </a:lnTo>
                  <a:lnTo>
                    <a:pt x="559" y="12874"/>
                  </a:lnTo>
                  <a:lnTo>
                    <a:pt x="1396" y="12874"/>
                  </a:lnTo>
                  <a:cubicBezTo>
                    <a:pt x="1551" y="12874"/>
                    <a:pt x="1644" y="12750"/>
                    <a:pt x="1644" y="12595"/>
                  </a:cubicBezTo>
                  <a:lnTo>
                    <a:pt x="1644" y="11509"/>
                  </a:lnTo>
                  <a:cubicBezTo>
                    <a:pt x="1644" y="11354"/>
                    <a:pt x="1520" y="11230"/>
                    <a:pt x="1396" y="11230"/>
                  </a:cubicBezTo>
                  <a:lnTo>
                    <a:pt x="559" y="11230"/>
                  </a:lnTo>
                  <a:lnTo>
                    <a:pt x="559" y="8748"/>
                  </a:lnTo>
                  <a:lnTo>
                    <a:pt x="1396" y="8748"/>
                  </a:lnTo>
                  <a:cubicBezTo>
                    <a:pt x="1520" y="8748"/>
                    <a:pt x="1644" y="8624"/>
                    <a:pt x="1644" y="8469"/>
                  </a:cubicBezTo>
                  <a:lnTo>
                    <a:pt x="1644" y="7352"/>
                  </a:lnTo>
                  <a:cubicBezTo>
                    <a:pt x="1644" y="7228"/>
                    <a:pt x="1520" y="7104"/>
                    <a:pt x="1396" y="7104"/>
                  </a:cubicBezTo>
                  <a:lnTo>
                    <a:pt x="559" y="7104"/>
                  </a:lnTo>
                  <a:lnTo>
                    <a:pt x="559" y="6546"/>
                  </a:lnTo>
                  <a:close/>
                  <a:moveTo>
                    <a:pt x="280" y="1"/>
                  </a:moveTo>
                  <a:cubicBezTo>
                    <a:pt x="217" y="1"/>
                    <a:pt x="124" y="32"/>
                    <a:pt x="93" y="94"/>
                  </a:cubicBezTo>
                  <a:cubicBezTo>
                    <a:pt x="31" y="125"/>
                    <a:pt x="0" y="218"/>
                    <a:pt x="0" y="280"/>
                  </a:cubicBezTo>
                  <a:lnTo>
                    <a:pt x="0" y="13680"/>
                  </a:lnTo>
                  <a:cubicBezTo>
                    <a:pt x="0" y="13835"/>
                    <a:pt x="124" y="13960"/>
                    <a:pt x="280" y="13960"/>
                  </a:cubicBezTo>
                  <a:lnTo>
                    <a:pt x="13680" y="13960"/>
                  </a:lnTo>
                  <a:cubicBezTo>
                    <a:pt x="13835" y="13960"/>
                    <a:pt x="13959" y="13835"/>
                    <a:pt x="13959" y="13680"/>
                  </a:cubicBezTo>
                  <a:lnTo>
                    <a:pt x="13959" y="3971"/>
                  </a:lnTo>
                  <a:cubicBezTo>
                    <a:pt x="13959" y="3785"/>
                    <a:pt x="13827" y="3692"/>
                    <a:pt x="13695" y="3692"/>
                  </a:cubicBezTo>
                  <a:cubicBezTo>
                    <a:pt x="13564" y="3692"/>
                    <a:pt x="13432" y="3785"/>
                    <a:pt x="13432" y="3971"/>
                  </a:cubicBezTo>
                  <a:lnTo>
                    <a:pt x="13432" y="4902"/>
                  </a:lnTo>
                  <a:lnTo>
                    <a:pt x="559" y="4902"/>
                  </a:lnTo>
                  <a:lnTo>
                    <a:pt x="559" y="559"/>
                  </a:lnTo>
                  <a:lnTo>
                    <a:pt x="13432" y="559"/>
                  </a:lnTo>
                  <a:lnTo>
                    <a:pt x="13432" y="1521"/>
                  </a:lnTo>
                  <a:cubicBezTo>
                    <a:pt x="13432" y="1691"/>
                    <a:pt x="13571" y="1777"/>
                    <a:pt x="13711" y="1777"/>
                  </a:cubicBezTo>
                  <a:cubicBezTo>
                    <a:pt x="13850" y="1777"/>
                    <a:pt x="13990" y="1691"/>
                    <a:pt x="13990" y="1521"/>
                  </a:cubicBezTo>
                  <a:lnTo>
                    <a:pt x="13990" y="280"/>
                  </a:lnTo>
                  <a:cubicBezTo>
                    <a:pt x="13990" y="218"/>
                    <a:pt x="13959" y="125"/>
                    <a:pt x="13897" y="94"/>
                  </a:cubicBezTo>
                  <a:cubicBezTo>
                    <a:pt x="13835" y="32"/>
                    <a:pt x="13773" y="1"/>
                    <a:pt x="13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3393470" y="2688595"/>
              <a:ext cx="63675" cy="96525"/>
            </a:xfrm>
            <a:custGeom>
              <a:avLst/>
              <a:gdLst/>
              <a:ahLst/>
              <a:cxnLst/>
              <a:rect l="l" t="t" r="r" b="b"/>
              <a:pathLst>
                <a:path w="2359" h="3576" extrusionOk="0">
                  <a:moveTo>
                    <a:pt x="280" y="0"/>
                  </a:moveTo>
                  <a:cubicBezTo>
                    <a:pt x="140" y="0"/>
                    <a:pt x="1" y="86"/>
                    <a:pt x="1" y="256"/>
                  </a:cubicBezTo>
                  <a:lnTo>
                    <a:pt x="1" y="1311"/>
                  </a:lnTo>
                  <a:cubicBezTo>
                    <a:pt x="1" y="1838"/>
                    <a:pt x="373" y="2303"/>
                    <a:pt x="900" y="2427"/>
                  </a:cubicBezTo>
                  <a:lnTo>
                    <a:pt x="900" y="3017"/>
                  </a:lnTo>
                  <a:lnTo>
                    <a:pt x="342" y="3017"/>
                  </a:lnTo>
                  <a:cubicBezTo>
                    <a:pt x="1" y="3017"/>
                    <a:pt x="1" y="3575"/>
                    <a:pt x="342" y="3575"/>
                  </a:cubicBezTo>
                  <a:lnTo>
                    <a:pt x="1986" y="3575"/>
                  </a:lnTo>
                  <a:cubicBezTo>
                    <a:pt x="2358" y="3575"/>
                    <a:pt x="2358" y="3017"/>
                    <a:pt x="1986" y="3017"/>
                  </a:cubicBezTo>
                  <a:lnTo>
                    <a:pt x="1428" y="3017"/>
                  </a:lnTo>
                  <a:lnTo>
                    <a:pt x="1428" y="2427"/>
                  </a:lnTo>
                  <a:cubicBezTo>
                    <a:pt x="1955" y="2303"/>
                    <a:pt x="2327" y="1838"/>
                    <a:pt x="2327" y="1311"/>
                  </a:cubicBezTo>
                  <a:lnTo>
                    <a:pt x="2327" y="256"/>
                  </a:lnTo>
                  <a:cubicBezTo>
                    <a:pt x="2327" y="86"/>
                    <a:pt x="2188" y="0"/>
                    <a:pt x="2048" y="0"/>
                  </a:cubicBezTo>
                  <a:cubicBezTo>
                    <a:pt x="1908" y="0"/>
                    <a:pt x="1769" y="86"/>
                    <a:pt x="1769" y="256"/>
                  </a:cubicBezTo>
                  <a:lnTo>
                    <a:pt x="1769" y="1311"/>
                  </a:lnTo>
                  <a:cubicBezTo>
                    <a:pt x="1738" y="1683"/>
                    <a:pt x="1451" y="1869"/>
                    <a:pt x="1164" y="1869"/>
                  </a:cubicBezTo>
                  <a:cubicBezTo>
                    <a:pt x="877" y="1869"/>
                    <a:pt x="590" y="1683"/>
                    <a:pt x="559" y="1311"/>
                  </a:cubicBezTo>
                  <a:lnTo>
                    <a:pt x="559" y="256"/>
                  </a:lnTo>
                  <a:cubicBezTo>
                    <a:pt x="559" y="86"/>
                    <a:pt x="419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3354952" y="2701336"/>
              <a:ext cx="24104" cy="15143"/>
            </a:xfrm>
            <a:custGeom>
              <a:avLst/>
              <a:gdLst/>
              <a:ahLst/>
              <a:cxnLst/>
              <a:rect l="l" t="t" r="r" b="b"/>
              <a:pathLst>
                <a:path w="893" h="561" extrusionOk="0">
                  <a:moveTo>
                    <a:pt x="612" y="0"/>
                  </a:moveTo>
                  <a:cubicBezTo>
                    <a:pt x="605" y="0"/>
                    <a:pt x="598" y="0"/>
                    <a:pt x="590" y="1"/>
                  </a:cubicBezTo>
                  <a:lnTo>
                    <a:pt x="342" y="1"/>
                  </a:lnTo>
                  <a:cubicBezTo>
                    <a:pt x="1" y="32"/>
                    <a:pt x="1" y="498"/>
                    <a:pt x="342" y="560"/>
                  </a:cubicBezTo>
                  <a:lnTo>
                    <a:pt x="590" y="560"/>
                  </a:lnTo>
                  <a:cubicBezTo>
                    <a:pt x="598" y="560"/>
                    <a:pt x="605" y="561"/>
                    <a:pt x="612" y="561"/>
                  </a:cubicBezTo>
                  <a:cubicBezTo>
                    <a:pt x="893" y="561"/>
                    <a:pt x="893" y="0"/>
                    <a:pt x="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3470695" y="2701336"/>
              <a:ext cx="24131" cy="15143"/>
            </a:xfrm>
            <a:custGeom>
              <a:avLst/>
              <a:gdLst/>
              <a:ahLst/>
              <a:cxnLst/>
              <a:rect l="l" t="t" r="r" b="b"/>
              <a:pathLst>
                <a:path w="894" h="561" extrusionOk="0">
                  <a:moveTo>
                    <a:pt x="281" y="0"/>
                  </a:moveTo>
                  <a:cubicBezTo>
                    <a:pt x="1" y="0"/>
                    <a:pt x="1" y="561"/>
                    <a:pt x="281" y="561"/>
                  </a:cubicBezTo>
                  <a:cubicBezTo>
                    <a:pt x="289" y="561"/>
                    <a:pt x="296" y="560"/>
                    <a:pt x="304" y="560"/>
                  </a:cubicBezTo>
                  <a:lnTo>
                    <a:pt x="583" y="560"/>
                  </a:lnTo>
                  <a:cubicBezTo>
                    <a:pt x="893" y="498"/>
                    <a:pt x="893" y="32"/>
                    <a:pt x="583" y="1"/>
                  </a:cubicBezTo>
                  <a:lnTo>
                    <a:pt x="304" y="1"/>
                  </a:lnTo>
                  <a:cubicBezTo>
                    <a:pt x="296" y="0"/>
                    <a:pt x="28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3337379" y="2730650"/>
              <a:ext cx="43566" cy="15116"/>
            </a:xfrm>
            <a:custGeom>
              <a:avLst/>
              <a:gdLst/>
              <a:ahLst/>
              <a:cxnLst/>
              <a:rect l="l" t="t" r="r" b="b"/>
              <a:pathLst>
                <a:path w="1614" h="560" extrusionOk="0">
                  <a:moveTo>
                    <a:pt x="342" y="1"/>
                  </a:moveTo>
                  <a:cubicBezTo>
                    <a:pt x="0" y="1"/>
                    <a:pt x="0" y="559"/>
                    <a:pt x="342" y="559"/>
                  </a:cubicBezTo>
                  <a:lnTo>
                    <a:pt x="1241" y="559"/>
                  </a:lnTo>
                  <a:cubicBezTo>
                    <a:pt x="1613" y="559"/>
                    <a:pt x="1613" y="1"/>
                    <a:pt x="1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3468833" y="2730650"/>
              <a:ext cx="43566" cy="15116"/>
            </a:xfrm>
            <a:custGeom>
              <a:avLst/>
              <a:gdLst/>
              <a:ahLst/>
              <a:cxnLst/>
              <a:rect l="l" t="t" r="r" b="b"/>
              <a:pathLst>
                <a:path w="1614" h="560" extrusionOk="0">
                  <a:moveTo>
                    <a:pt x="373" y="1"/>
                  </a:moveTo>
                  <a:cubicBezTo>
                    <a:pt x="0" y="1"/>
                    <a:pt x="0" y="559"/>
                    <a:pt x="373" y="559"/>
                  </a:cubicBezTo>
                  <a:lnTo>
                    <a:pt x="1272" y="559"/>
                  </a:lnTo>
                  <a:cubicBezTo>
                    <a:pt x="1613" y="559"/>
                    <a:pt x="1613" y="1"/>
                    <a:pt x="1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3362482" y="2503535"/>
              <a:ext cx="44403" cy="73932"/>
            </a:xfrm>
            <a:custGeom>
              <a:avLst/>
              <a:gdLst/>
              <a:ahLst/>
              <a:cxnLst/>
              <a:rect l="l" t="t" r="r" b="b"/>
              <a:pathLst>
                <a:path w="1645" h="2739" extrusionOk="0">
                  <a:moveTo>
                    <a:pt x="282" y="1"/>
                  </a:moveTo>
                  <a:cubicBezTo>
                    <a:pt x="261" y="1"/>
                    <a:pt x="239" y="3"/>
                    <a:pt x="218" y="9"/>
                  </a:cubicBezTo>
                  <a:lnTo>
                    <a:pt x="218" y="40"/>
                  </a:lnTo>
                  <a:cubicBezTo>
                    <a:pt x="94" y="40"/>
                    <a:pt x="1" y="164"/>
                    <a:pt x="1" y="288"/>
                  </a:cubicBezTo>
                  <a:lnTo>
                    <a:pt x="1" y="2459"/>
                  </a:lnTo>
                  <a:cubicBezTo>
                    <a:pt x="1" y="2645"/>
                    <a:pt x="133" y="2738"/>
                    <a:pt x="265" y="2738"/>
                  </a:cubicBezTo>
                  <a:cubicBezTo>
                    <a:pt x="396" y="2738"/>
                    <a:pt x="528" y="2645"/>
                    <a:pt x="528" y="2459"/>
                  </a:cubicBezTo>
                  <a:lnTo>
                    <a:pt x="528" y="1467"/>
                  </a:lnTo>
                  <a:lnTo>
                    <a:pt x="1087" y="2552"/>
                  </a:lnTo>
                  <a:cubicBezTo>
                    <a:pt x="1112" y="2655"/>
                    <a:pt x="1223" y="2715"/>
                    <a:pt x="1331" y="2715"/>
                  </a:cubicBezTo>
                  <a:cubicBezTo>
                    <a:pt x="1353" y="2715"/>
                    <a:pt x="1376" y="2713"/>
                    <a:pt x="1397" y="2707"/>
                  </a:cubicBezTo>
                  <a:cubicBezTo>
                    <a:pt x="1552" y="2676"/>
                    <a:pt x="1645" y="2521"/>
                    <a:pt x="1645" y="2397"/>
                  </a:cubicBezTo>
                  <a:lnTo>
                    <a:pt x="1645" y="288"/>
                  </a:lnTo>
                  <a:cubicBezTo>
                    <a:pt x="1645" y="133"/>
                    <a:pt x="1521" y="9"/>
                    <a:pt x="1366" y="9"/>
                  </a:cubicBezTo>
                  <a:cubicBezTo>
                    <a:pt x="1211" y="9"/>
                    <a:pt x="1087" y="133"/>
                    <a:pt x="1087" y="288"/>
                  </a:cubicBezTo>
                  <a:lnTo>
                    <a:pt x="1087" y="1312"/>
                  </a:lnTo>
                  <a:lnTo>
                    <a:pt x="528" y="164"/>
                  </a:lnTo>
                  <a:cubicBezTo>
                    <a:pt x="477" y="61"/>
                    <a:pt x="383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3333196" y="2503751"/>
              <a:ext cx="14252" cy="73717"/>
            </a:xfrm>
            <a:custGeom>
              <a:avLst/>
              <a:gdLst/>
              <a:ahLst/>
              <a:cxnLst/>
              <a:rect l="l" t="t" r="r" b="b"/>
              <a:pathLst>
                <a:path w="528" h="2731" extrusionOk="0">
                  <a:moveTo>
                    <a:pt x="264" y="1"/>
                  </a:moveTo>
                  <a:cubicBezTo>
                    <a:pt x="132" y="1"/>
                    <a:pt x="0" y="94"/>
                    <a:pt x="0" y="280"/>
                  </a:cubicBezTo>
                  <a:lnTo>
                    <a:pt x="0" y="2451"/>
                  </a:lnTo>
                  <a:cubicBezTo>
                    <a:pt x="0" y="2637"/>
                    <a:pt x="132" y="2730"/>
                    <a:pt x="264" y="2730"/>
                  </a:cubicBezTo>
                  <a:cubicBezTo>
                    <a:pt x="396" y="2730"/>
                    <a:pt x="528" y="2637"/>
                    <a:pt x="528" y="2451"/>
                  </a:cubicBezTo>
                  <a:lnTo>
                    <a:pt x="528" y="280"/>
                  </a:lnTo>
                  <a:cubicBezTo>
                    <a:pt x="528" y="94"/>
                    <a:pt x="396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3421110" y="2503751"/>
              <a:ext cx="37709" cy="73717"/>
            </a:xfrm>
            <a:custGeom>
              <a:avLst/>
              <a:gdLst/>
              <a:ahLst/>
              <a:cxnLst/>
              <a:rect l="l" t="t" r="r" b="b"/>
              <a:pathLst>
                <a:path w="1397" h="2731" extrusionOk="0">
                  <a:moveTo>
                    <a:pt x="279" y="1"/>
                  </a:moveTo>
                  <a:cubicBezTo>
                    <a:pt x="124" y="1"/>
                    <a:pt x="0" y="125"/>
                    <a:pt x="0" y="280"/>
                  </a:cubicBezTo>
                  <a:lnTo>
                    <a:pt x="0" y="2451"/>
                  </a:lnTo>
                  <a:cubicBezTo>
                    <a:pt x="0" y="2606"/>
                    <a:pt x="124" y="2730"/>
                    <a:pt x="279" y="2730"/>
                  </a:cubicBezTo>
                  <a:lnTo>
                    <a:pt x="1086" y="2730"/>
                  </a:lnTo>
                  <a:cubicBezTo>
                    <a:pt x="1241" y="2730"/>
                    <a:pt x="1365" y="2606"/>
                    <a:pt x="1365" y="2451"/>
                  </a:cubicBezTo>
                  <a:cubicBezTo>
                    <a:pt x="1365" y="2296"/>
                    <a:pt x="1241" y="2172"/>
                    <a:pt x="1086" y="2172"/>
                  </a:cubicBezTo>
                  <a:lnTo>
                    <a:pt x="559" y="2172"/>
                  </a:lnTo>
                  <a:lnTo>
                    <a:pt x="559" y="1645"/>
                  </a:lnTo>
                  <a:lnTo>
                    <a:pt x="1024" y="1645"/>
                  </a:lnTo>
                  <a:cubicBezTo>
                    <a:pt x="1396" y="1645"/>
                    <a:pt x="1396" y="1086"/>
                    <a:pt x="1024" y="1086"/>
                  </a:cubicBezTo>
                  <a:lnTo>
                    <a:pt x="559" y="1086"/>
                  </a:lnTo>
                  <a:lnTo>
                    <a:pt x="559" y="559"/>
                  </a:lnTo>
                  <a:lnTo>
                    <a:pt x="1086" y="559"/>
                  </a:lnTo>
                  <a:cubicBezTo>
                    <a:pt x="1241" y="559"/>
                    <a:pt x="1365" y="435"/>
                    <a:pt x="1365" y="280"/>
                  </a:cubicBezTo>
                  <a:cubicBezTo>
                    <a:pt x="1365" y="125"/>
                    <a:pt x="1241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3243850" y="2503589"/>
              <a:ext cx="75255" cy="73878"/>
            </a:xfrm>
            <a:custGeom>
              <a:avLst/>
              <a:gdLst/>
              <a:ahLst/>
              <a:cxnLst/>
              <a:rect l="l" t="t" r="r" b="b"/>
              <a:pathLst>
                <a:path w="2788" h="2737" extrusionOk="0">
                  <a:moveTo>
                    <a:pt x="1419" y="1"/>
                  </a:moveTo>
                  <a:cubicBezTo>
                    <a:pt x="1286" y="1"/>
                    <a:pt x="1166" y="85"/>
                    <a:pt x="1139" y="193"/>
                  </a:cubicBezTo>
                  <a:lnTo>
                    <a:pt x="798" y="1403"/>
                  </a:lnTo>
                  <a:lnTo>
                    <a:pt x="581" y="224"/>
                  </a:lnTo>
                  <a:cubicBezTo>
                    <a:pt x="554" y="76"/>
                    <a:pt x="434" y="10"/>
                    <a:pt x="314" y="10"/>
                  </a:cubicBezTo>
                  <a:cubicBezTo>
                    <a:pt x="157" y="10"/>
                    <a:pt x="1" y="123"/>
                    <a:pt x="53" y="317"/>
                  </a:cubicBezTo>
                  <a:lnTo>
                    <a:pt x="425" y="2488"/>
                  </a:lnTo>
                  <a:lnTo>
                    <a:pt x="425" y="2519"/>
                  </a:lnTo>
                  <a:cubicBezTo>
                    <a:pt x="457" y="2643"/>
                    <a:pt x="612" y="2736"/>
                    <a:pt x="767" y="2736"/>
                  </a:cubicBezTo>
                  <a:cubicBezTo>
                    <a:pt x="891" y="2736"/>
                    <a:pt x="1015" y="2643"/>
                    <a:pt x="1046" y="2519"/>
                  </a:cubicBezTo>
                  <a:lnTo>
                    <a:pt x="1418" y="1278"/>
                  </a:lnTo>
                  <a:lnTo>
                    <a:pt x="1759" y="2519"/>
                  </a:lnTo>
                  <a:cubicBezTo>
                    <a:pt x="1790" y="2643"/>
                    <a:pt x="1914" y="2736"/>
                    <a:pt x="2070" y="2736"/>
                  </a:cubicBezTo>
                  <a:cubicBezTo>
                    <a:pt x="2194" y="2736"/>
                    <a:pt x="2318" y="2643"/>
                    <a:pt x="2349" y="2519"/>
                  </a:cubicBezTo>
                  <a:cubicBezTo>
                    <a:pt x="2349" y="2488"/>
                    <a:pt x="2349" y="2488"/>
                    <a:pt x="2349" y="2488"/>
                  </a:cubicBezTo>
                  <a:lnTo>
                    <a:pt x="2752" y="317"/>
                  </a:lnTo>
                  <a:cubicBezTo>
                    <a:pt x="2787" y="123"/>
                    <a:pt x="2623" y="10"/>
                    <a:pt x="2463" y="10"/>
                  </a:cubicBezTo>
                  <a:cubicBezTo>
                    <a:pt x="2340" y="10"/>
                    <a:pt x="2220" y="76"/>
                    <a:pt x="2194" y="224"/>
                  </a:cubicBezTo>
                  <a:lnTo>
                    <a:pt x="2225" y="224"/>
                  </a:lnTo>
                  <a:lnTo>
                    <a:pt x="2007" y="1403"/>
                  </a:lnTo>
                  <a:lnTo>
                    <a:pt x="1666" y="193"/>
                  </a:lnTo>
                  <a:cubicBezTo>
                    <a:pt x="1635" y="100"/>
                    <a:pt x="1542" y="38"/>
                    <a:pt x="1480" y="7"/>
                  </a:cubicBezTo>
                  <a:cubicBezTo>
                    <a:pt x="1460" y="3"/>
                    <a:pt x="1439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37"/>
          <p:cNvGrpSpPr/>
          <p:nvPr/>
        </p:nvGrpSpPr>
        <p:grpSpPr>
          <a:xfrm>
            <a:off x="1391578" y="1669819"/>
            <a:ext cx="465936" cy="464935"/>
            <a:chOff x="720861" y="2467743"/>
            <a:chExt cx="376788" cy="375979"/>
          </a:xfrm>
        </p:grpSpPr>
        <p:sp>
          <p:nvSpPr>
            <p:cNvPr id="313" name="Google Shape;313;p37"/>
            <p:cNvSpPr/>
            <p:nvPr/>
          </p:nvSpPr>
          <p:spPr>
            <a:xfrm>
              <a:off x="1050737" y="2647783"/>
              <a:ext cx="17626" cy="15251"/>
            </a:xfrm>
            <a:custGeom>
              <a:avLst/>
              <a:gdLst/>
              <a:ahLst/>
              <a:cxnLst/>
              <a:rect l="l" t="t" r="r" b="b"/>
              <a:pathLst>
                <a:path w="653" h="565" extrusionOk="0">
                  <a:moveTo>
                    <a:pt x="373" y="0"/>
                  </a:moveTo>
                  <a:cubicBezTo>
                    <a:pt x="125" y="0"/>
                    <a:pt x="1" y="310"/>
                    <a:pt x="187" y="496"/>
                  </a:cubicBezTo>
                  <a:cubicBezTo>
                    <a:pt x="234" y="543"/>
                    <a:pt x="295" y="565"/>
                    <a:pt x="358" y="565"/>
                  </a:cubicBezTo>
                  <a:cubicBezTo>
                    <a:pt x="501" y="565"/>
                    <a:pt x="652" y="452"/>
                    <a:pt x="652" y="279"/>
                  </a:cubicBezTo>
                  <a:cubicBezTo>
                    <a:pt x="652" y="124"/>
                    <a:pt x="528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720861" y="2467743"/>
              <a:ext cx="376788" cy="375979"/>
            </a:xfrm>
            <a:custGeom>
              <a:avLst/>
              <a:gdLst/>
              <a:ahLst/>
              <a:cxnLst/>
              <a:rect l="l" t="t" r="r" b="b"/>
              <a:pathLst>
                <a:path w="13959" h="13929" extrusionOk="0">
                  <a:moveTo>
                    <a:pt x="4994" y="1614"/>
                  </a:moveTo>
                  <a:lnTo>
                    <a:pt x="4994" y="2141"/>
                  </a:lnTo>
                  <a:lnTo>
                    <a:pt x="3350" y="2141"/>
                  </a:lnTo>
                  <a:lnTo>
                    <a:pt x="3350" y="1614"/>
                  </a:lnTo>
                  <a:close/>
                  <a:moveTo>
                    <a:pt x="9244" y="528"/>
                  </a:moveTo>
                  <a:cubicBezTo>
                    <a:pt x="9399" y="528"/>
                    <a:pt x="9523" y="652"/>
                    <a:pt x="9523" y="807"/>
                  </a:cubicBezTo>
                  <a:lnTo>
                    <a:pt x="9523" y="1056"/>
                  </a:lnTo>
                  <a:lnTo>
                    <a:pt x="8685" y="1056"/>
                  </a:lnTo>
                  <a:cubicBezTo>
                    <a:pt x="8561" y="1056"/>
                    <a:pt x="8437" y="1180"/>
                    <a:pt x="8437" y="1335"/>
                  </a:cubicBezTo>
                  <a:lnTo>
                    <a:pt x="8437" y="2141"/>
                  </a:lnTo>
                  <a:lnTo>
                    <a:pt x="5521" y="2141"/>
                  </a:lnTo>
                  <a:lnTo>
                    <a:pt x="5521" y="1366"/>
                  </a:lnTo>
                  <a:cubicBezTo>
                    <a:pt x="5521" y="1211"/>
                    <a:pt x="5397" y="1087"/>
                    <a:pt x="5273" y="1087"/>
                  </a:cubicBezTo>
                  <a:lnTo>
                    <a:pt x="4436" y="1087"/>
                  </a:lnTo>
                  <a:lnTo>
                    <a:pt x="4436" y="807"/>
                  </a:lnTo>
                  <a:cubicBezTo>
                    <a:pt x="4436" y="652"/>
                    <a:pt x="4560" y="528"/>
                    <a:pt x="4715" y="528"/>
                  </a:cubicBezTo>
                  <a:close/>
                  <a:moveTo>
                    <a:pt x="10609" y="1614"/>
                  </a:moveTo>
                  <a:lnTo>
                    <a:pt x="10609" y="2141"/>
                  </a:lnTo>
                  <a:lnTo>
                    <a:pt x="8965" y="2141"/>
                  </a:lnTo>
                  <a:lnTo>
                    <a:pt x="8965" y="1614"/>
                  </a:lnTo>
                  <a:close/>
                  <a:moveTo>
                    <a:pt x="4172" y="8841"/>
                  </a:moveTo>
                  <a:cubicBezTo>
                    <a:pt x="4397" y="8841"/>
                    <a:pt x="4622" y="8996"/>
                    <a:pt x="4591" y="9307"/>
                  </a:cubicBezTo>
                  <a:cubicBezTo>
                    <a:pt x="4560" y="9539"/>
                    <a:pt x="4366" y="9656"/>
                    <a:pt x="4172" y="9656"/>
                  </a:cubicBezTo>
                  <a:cubicBezTo>
                    <a:pt x="3978" y="9656"/>
                    <a:pt x="3784" y="9539"/>
                    <a:pt x="3753" y="9307"/>
                  </a:cubicBezTo>
                  <a:cubicBezTo>
                    <a:pt x="3722" y="8996"/>
                    <a:pt x="3947" y="8841"/>
                    <a:pt x="4172" y="8841"/>
                  </a:cubicBezTo>
                  <a:close/>
                  <a:moveTo>
                    <a:pt x="9857" y="8900"/>
                  </a:moveTo>
                  <a:cubicBezTo>
                    <a:pt x="10373" y="8900"/>
                    <a:pt x="10373" y="9713"/>
                    <a:pt x="9857" y="9713"/>
                  </a:cubicBezTo>
                  <a:cubicBezTo>
                    <a:pt x="9840" y="9713"/>
                    <a:pt x="9821" y="9712"/>
                    <a:pt x="9802" y="9710"/>
                  </a:cubicBezTo>
                  <a:cubicBezTo>
                    <a:pt x="9306" y="9648"/>
                    <a:pt x="9306" y="8934"/>
                    <a:pt x="9802" y="8903"/>
                  </a:cubicBezTo>
                  <a:cubicBezTo>
                    <a:pt x="9821" y="8901"/>
                    <a:pt x="9840" y="8900"/>
                    <a:pt x="9857" y="8900"/>
                  </a:cubicBezTo>
                  <a:close/>
                  <a:moveTo>
                    <a:pt x="6700" y="2700"/>
                  </a:moveTo>
                  <a:lnTo>
                    <a:pt x="6700" y="11199"/>
                  </a:lnTo>
                  <a:lnTo>
                    <a:pt x="1644" y="11199"/>
                  </a:lnTo>
                  <a:lnTo>
                    <a:pt x="1644" y="2700"/>
                  </a:lnTo>
                  <a:lnTo>
                    <a:pt x="3908" y="2700"/>
                  </a:lnTo>
                  <a:lnTo>
                    <a:pt x="3908" y="7539"/>
                  </a:lnTo>
                  <a:cubicBezTo>
                    <a:pt x="3908" y="7663"/>
                    <a:pt x="4033" y="7787"/>
                    <a:pt x="4188" y="7787"/>
                  </a:cubicBezTo>
                  <a:lnTo>
                    <a:pt x="5614" y="7787"/>
                  </a:lnTo>
                  <a:lnTo>
                    <a:pt x="5614" y="9027"/>
                  </a:lnTo>
                  <a:lnTo>
                    <a:pt x="5087" y="9027"/>
                  </a:lnTo>
                  <a:cubicBezTo>
                    <a:pt x="4948" y="8562"/>
                    <a:pt x="4560" y="8330"/>
                    <a:pt x="4172" y="8330"/>
                  </a:cubicBezTo>
                  <a:cubicBezTo>
                    <a:pt x="3784" y="8330"/>
                    <a:pt x="3397" y="8562"/>
                    <a:pt x="3257" y="9027"/>
                  </a:cubicBezTo>
                  <a:lnTo>
                    <a:pt x="2451" y="9027"/>
                  </a:lnTo>
                  <a:cubicBezTo>
                    <a:pt x="2295" y="9027"/>
                    <a:pt x="2171" y="9152"/>
                    <a:pt x="2171" y="9307"/>
                  </a:cubicBezTo>
                  <a:lnTo>
                    <a:pt x="2171" y="9989"/>
                  </a:lnTo>
                  <a:cubicBezTo>
                    <a:pt x="2171" y="10160"/>
                    <a:pt x="2311" y="10245"/>
                    <a:pt x="2451" y="10245"/>
                  </a:cubicBezTo>
                  <a:cubicBezTo>
                    <a:pt x="2590" y="10245"/>
                    <a:pt x="2730" y="10160"/>
                    <a:pt x="2730" y="9989"/>
                  </a:cubicBezTo>
                  <a:lnTo>
                    <a:pt x="2730" y="9586"/>
                  </a:lnTo>
                  <a:lnTo>
                    <a:pt x="3257" y="9586"/>
                  </a:lnTo>
                  <a:cubicBezTo>
                    <a:pt x="3397" y="10051"/>
                    <a:pt x="3784" y="10284"/>
                    <a:pt x="4172" y="10284"/>
                  </a:cubicBezTo>
                  <a:cubicBezTo>
                    <a:pt x="4560" y="10284"/>
                    <a:pt x="4948" y="10051"/>
                    <a:pt x="5087" y="9586"/>
                  </a:cubicBezTo>
                  <a:lnTo>
                    <a:pt x="5894" y="9586"/>
                  </a:lnTo>
                  <a:cubicBezTo>
                    <a:pt x="6049" y="9586"/>
                    <a:pt x="6173" y="9462"/>
                    <a:pt x="6173" y="9307"/>
                  </a:cubicBezTo>
                  <a:lnTo>
                    <a:pt x="6173" y="7539"/>
                  </a:lnTo>
                  <a:cubicBezTo>
                    <a:pt x="6173" y="7383"/>
                    <a:pt x="6049" y="7259"/>
                    <a:pt x="5894" y="7259"/>
                  </a:cubicBezTo>
                  <a:lnTo>
                    <a:pt x="4436" y="7259"/>
                  </a:lnTo>
                  <a:lnTo>
                    <a:pt x="4436" y="2700"/>
                  </a:lnTo>
                  <a:close/>
                  <a:moveTo>
                    <a:pt x="1086" y="9586"/>
                  </a:moveTo>
                  <a:lnTo>
                    <a:pt x="1086" y="13370"/>
                  </a:lnTo>
                  <a:lnTo>
                    <a:pt x="558" y="13370"/>
                  </a:lnTo>
                  <a:lnTo>
                    <a:pt x="558" y="9586"/>
                  </a:lnTo>
                  <a:close/>
                  <a:moveTo>
                    <a:pt x="7259" y="11757"/>
                  </a:moveTo>
                  <a:lnTo>
                    <a:pt x="7259" y="13370"/>
                  </a:lnTo>
                  <a:lnTo>
                    <a:pt x="6700" y="13370"/>
                  </a:lnTo>
                  <a:lnTo>
                    <a:pt x="6700" y="11757"/>
                  </a:lnTo>
                  <a:close/>
                  <a:moveTo>
                    <a:pt x="13400" y="9586"/>
                  </a:moveTo>
                  <a:lnTo>
                    <a:pt x="13400" y="13370"/>
                  </a:lnTo>
                  <a:lnTo>
                    <a:pt x="12873" y="13370"/>
                  </a:lnTo>
                  <a:lnTo>
                    <a:pt x="12873" y="9586"/>
                  </a:lnTo>
                  <a:close/>
                  <a:moveTo>
                    <a:pt x="4715" y="1"/>
                  </a:moveTo>
                  <a:cubicBezTo>
                    <a:pt x="4250" y="1"/>
                    <a:pt x="3908" y="342"/>
                    <a:pt x="3908" y="807"/>
                  </a:cubicBezTo>
                  <a:lnTo>
                    <a:pt x="3908" y="1087"/>
                  </a:lnTo>
                  <a:lnTo>
                    <a:pt x="3102" y="1087"/>
                  </a:lnTo>
                  <a:cubicBezTo>
                    <a:pt x="2947" y="1087"/>
                    <a:pt x="2823" y="1211"/>
                    <a:pt x="2823" y="1366"/>
                  </a:cubicBezTo>
                  <a:lnTo>
                    <a:pt x="2823" y="2172"/>
                  </a:lnTo>
                  <a:lnTo>
                    <a:pt x="1365" y="2172"/>
                  </a:lnTo>
                  <a:cubicBezTo>
                    <a:pt x="1210" y="2172"/>
                    <a:pt x="1086" y="2296"/>
                    <a:pt x="1086" y="2451"/>
                  </a:cubicBezTo>
                  <a:lnTo>
                    <a:pt x="1086" y="9027"/>
                  </a:lnTo>
                  <a:lnTo>
                    <a:pt x="279" y="9027"/>
                  </a:lnTo>
                  <a:cubicBezTo>
                    <a:pt x="124" y="9027"/>
                    <a:pt x="0" y="9152"/>
                    <a:pt x="0" y="9307"/>
                  </a:cubicBezTo>
                  <a:lnTo>
                    <a:pt x="0" y="13649"/>
                  </a:lnTo>
                  <a:cubicBezTo>
                    <a:pt x="0" y="13804"/>
                    <a:pt x="124" y="13929"/>
                    <a:pt x="279" y="13929"/>
                  </a:cubicBezTo>
                  <a:lnTo>
                    <a:pt x="1365" y="13929"/>
                  </a:lnTo>
                  <a:cubicBezTo>
                    <a:pt x="1520" y="13929"/>
                    <a:pt x="1644" y="13804"/>
                    <a:pt x="1644" y="13649"/>
                  </a:cubicBezTo>
                  <a:lnTo>
                    <a:pt x="1644" y="11757"/>
                  </a:lnTo>
                  <a:lnTo>
                    <a:pt x="6173" y="11757"/>
                  </a:lnTo>
                  <a:lnTo>
                    <a:pt x="6173" y="13649"/>
                  </a:lnTo>
                  <a:cubicBezTo>
                    <a:pt x="6173" y="13804"/>
                    <a:pt x="6297" y="13929"/>
                    <a:pt x="6421" y="13929"/>
                  </a:cubicBezTo>
                  <a:lnTo>
                    <a:pt x="7538" y="13929"/>
                  </a:lnTo>
                  <a:cubicBezTo>
                    <a:pt x="7662" y="13929"/>
                    <a:pt x="7786" y="13804"/>
                    <a:pt x="7786" y="13649"/>
                  </a:cubicBezTo>
                  <a:lnTo>
                    <a:pt x="7786" y="11757"/>
                  </a:lnTo>
                  <a:lnTo>
                    <a:pt x="12315" y="11757"/>
                  </a:lnTo>
                  <a:lnTo>
                    <a:pt x="12315" y="13649"/>
                  </a:lnTo>
                  <a:cubicBezTo>
                    <a:pt x="12315" y="13804"/>
                    <a:pt x="12439" y="13929"/>
                    <a:pt x="12594" y="13929"/>
                  </a:cubicBezTo>
                  <a:lnTo>
                    <a:pt x="13680" y="13929"/>
                  </a:lnTo>
                  <a:cubicBezTo>
                    <a:pt x="13835" y="13929"/>
                    <a:pt x="13959" y="13804"/>
                    <a:pt x="13959" y="13649"/>
                  </a:cubicBezTo>
                  <a:lnTo>
                    <a:pt x="13959" y="9307"/>
                  </a:lnTo>
                  <a:cubicBezTo>
                    <a:pt x="13959" y="9152"/>
                    <a:pt x="13835" y="9027"/>
                    <a:pt x="13680" y="9027"/>
                  </a:cubicBezTo>
                  <a:lnTo>
                    <a:pt x="12873" y="9027"/>
                  </a:lnTo>
                  <a:lnTo>
                    <a:pt x="12873" y="8190"/>
                  </a:lnTo>
                  <a:cubicBezTo>
                    <a:pt x="12858" y="8019"/>
                    <a:pt x="12726" y="7934"/>
                    <a:pt x="12594" y="7934"/>
                  </a:cubicBezTo>
                  <a:cubicBezTo>
                    <a:pt x="12462" y="7934"/>
                    <a:pt x="12330" y="8019"/>
                    <a:pt x="12315" y="8190"/>
                  </a:cubicBezTo>
                  <a:lnTo>
                    <a:pt x="12315" y="11199"/>
                  </a:lnTo>
                  <a:lnTo>
                    <a:pt x="7259" y="11199"/>
                  </a:lnTo>
                  <a:lnTo>
                    <a:pt x="7259" y="2700"/>
                  </a:lnTo>
                  <a:lnTo>
                    <a:pt x="9523" y="2700"/>
                  </a:lnTo>
                  <a:lnTo>
                    <a:pt x="9523" y="7539"/>
                  </a:lnTo>
                  <a:cubicBezTo>
                    <a:pt x="9523" y="7663"/>
                    <a:pt x="9647" y="7787"/>
                    <a:pt x="9802" y="7787"/>
                  </a:cubicBezTo>
                  <a:lnTo>
                    <a:pt x="11260" y="7787"/>
                  </a:lnTo>
                  <a:lnTo>
                    <a:pt x="11260" y="9027"/>
                  </a:lnTo>
                  <a:lnTo>
                    <a:pt x="10702" y="9027"/>
                  </a:lnTo>
                  <a:cubicBezTo>
                    <a:pt x="10562" y="8562"/>
                    <a:pt x="10174" y="8330"/>
                    <a:pt x="9787" y="8330"/>
                  </a:cubicBezTo>
                  <a:cubicBezTo>
                    <a:pt x="9399" y="8330"/>
                    <a:pt x="9011" y="8562"/>
                    <a:pt x="8872" y="9027"/>
                  </a:cubicBezTo>
                  <a:lnTo>
                    <a:pt x="8065" y="9027"/>
                  </a:lnTo>
                  <a:cubicBezTo>
                    <a:pt x="7910" y="9027"/>
                    <a:pt x="7786" y="9152"/>
                    <a:pt x="7786" y="9307"/>
                  </a:cubicBezTo>
                  <a:lnTo>
                    <a:pt x="7786" y="9989"/>
                  </a:lnTo>
                  <a:cubicBezTo>
                    <a:pt x="7786" y="10128"/>
                    <a:pt x="7885" y="10242"/>
                    <a:pt x="8018" y="10242"/>
                  </a:cubicBezTo>
                  <a:cubicBezTo>
                    <a:pt x="8033" y="10242"/>
                    <a:pt x="8049" y="10240"/>
                    <a:pt x="8065" y="10237"/>
                  </a:cubicBezTo>
                  <a:cubicBezTo>
                    <a:pt x="8220" y="10237"/>
                    <a:pt x="8344" y="10144"/>
                    <a:pt x="8344" y="9989"/>
                  </a:cubicBezTo>
                  <a:lnTo>
                    <a:pt x="8344" y="9586"/>
                  </a:lnTo>
                  <a:lnTo>
                    <a:pt x="8872" y="9586"/>
                  </a:lnTo>
                  <a:cubicBezTo>
                    <a:pt x="9011" y="10051"/>
                    <a:pt x="9399" y="10284"/>
                    <a:pt x="9787" y="10284"/>
                  </a:cubicBezTo>
                  <a:cubicBezTo>
                    <a:pt x="10174" y="10284"/>
                    <a:pt x="10562" y="10051"/>
                    <a:pt x="10702" y="9586"/>
                  </a:cubicBezTo>
                  <a:lnTo>
                    <a:pt x="11508" y="9586"/>
                  </a:lnTo>
                  <a:cubicBezTo>
                    <a:pt x="11663" y="9586"/>
                    <a:pt x="11787" y="9462"/>
                    <a:pt x="11787" y="9307"/>
                  </a:cubicBezTo>
                  <a:lnTo>
                    <a:pt x="11787" y="7539"/>
                  </a:lnTo>
                  <a:cubicBezTo>
                    <a:pt x="11787" y="7383"/>
                    <a:pt x="11663" y="7259"/>
                    <a:pt x="11508" y="7259"/>
                  </a:cubicBezTo>
                  <a:lnTo>
                    <a:pt x="10081" y="7259"/>
                  </a:lnTo>
                  <a:lnTo>
                    <a:pt x="10081" y="2700"/>
                  </a:lnTo>
                  <a:lnTo>
                    <a:pt x="12346" y="2700"/>
                  </a:lnTo>
                  <a:lnTo>
                    <a:pt x="12346" y="5739"/>
                  </a:lnTo>
                  <a:cubicBezTo>
                    <a:pt x="12330" y="5879"/>
                    <a:pt x="12478" y="5949"/>
                    <a:pt x="12621" y="5949"/>
                  </a:cubicBezTo>
                  <a:cubicBezTo>
                    <a:pt x="12764" y="5949"/>
                    <a:pt x="12904" y="5879"/>
                    <a:pt x="12873" y="5739"/>
                  </a:cubicBezTo>
                  <a:lnTo>
                    <a:pt x="12873" y="2420"/>
                  </a:lnTo>
                  <a:cubicBezTo>
                    <a:pt x="12873" y="2265"/>
                    <a:pt x="12749" y="2141"/>
                    <a:pt x="12625" y="2141"/>
                  </a:cubicBezTo>
                  <a:lnTo>
                    <a:pt x="11167" y="2141"/>
                  </a:lnTo>
                  <a:lnTo>
                    <a:pt x="11167" y="1366"/>
                  </a:lnTo>
                  <a:cubicBezTo>
                    <a:pt x="11136" y="1211"/>
                    <a:pt x="11012" y="1087"/>
                    <a:pt x="10888" y="1087"/>
                  </a:cubicBezTo>
                  <a:lnTo>
                    <a:pt x="10081" y="1087"/>
                  </a:lnTo>
                  <a:lnTo>
                    <a:pt x="10081" y="807"/>
                  </a:lnTo>
                  <a:cubicBezTo>
                    <a:pt x="10081" y="342"/>
                    <a:pt x="9709" y="1"/>
                    <a:pt x="9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776952" y="2584971"/>
              <a:ext cx="37709" cy="14252"/>
            </a:xfrm>
            <a:custGeom>
              <a:avLst/>
              <a:gdLst/>
              <a:ahLst/>
              <a:cxnLst/>
              <a:rect l="l" t="t" r="r" b="b"/>
              <a:pathLst>
                <a:path w="1397" h="528" extrusionOk="0">
                  <a:moveTo>
                    <a:pt x="373" y="1"/>
                  </a:moveTo>
                  <a:cubicBezTo>
                    <a:pt x="0" y="1"/>
                    <a:pt x="0" y="528"/>
                    <a:pt x="373" y="528"/>
                  </a:cubicBezTo>
                  <a:lnTo>
                    <a:pt x="1024" y="528"/>
                  </a:lnTo>
                  <a:cubicBezTo>
                    <a:pt x="1396" y="528"/>
                    <a:pt x="1396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776952" y="2555657"/>
              <a:ext cx="37709" cy="14279"/>
            </a:xfrm>
            <a:custGeom>
              <a:avLst/>
              <a:gdLst/>
              <a:ahLst/>
              <a:cxnLst/>
              <a:rect l="l" t="t" r="r" b="b"/>
              <a:pathLst>
                <a:path w="1397" h="529" extrusionOk="0">
                  <a:moveTo>
                    <a:pt x="373" y="1"/>
                  </a:moveTo>
                  <a:cubicBezTo>
                    <a:pt x="0" y="1"/>
                    <a:pt x="0" y="528"/>
                    <a:pt x="373" y="528"/>
                  </a:cubicBezTo>
                  <a:lnTo>
                    <a:pt x="1024" y="528"/>
                  </a:lnTo>
                  <a:cubicBezTo>
                    <a:pt x="1396" y="528"/>
                    <a:pt x="1396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928488" y="2584971"/>
              <a:ext cx="36872" cy="14252"/>
            </a:xfrm>
            <a:custGeom>
              <a:avLst/>
              <a:gdLst/>
              <a:ahLst/>
              <a:cxnLst/>
              <a:rect l="l" t="t" r="r" b="b"/>
              <a:pathLst>
                <a:path w="1366" h="528" extrusionOk="0">
                  <a:moveTo>
                    <a:pt x="373" y="1"/>
                  </a:moveTo>
                  <a:cubicBezTo>
                    <a:pt x="1" y="1"/>
                    <a:pt x="1" y="528"/>
                    <a:pt x="373" y="528"/>
                  </a:cubicBezTo>
                  <a:lnTo>
                    <a:pt x="993" y="528"/>
                  </a:lnTo>
                  <a:cubicBezTo>
                    <a:pt x="1366" y="528"/>
                    <a:pt x="1366" y="1"/>
                    <a:pt x="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928488" y="2555657"/>
              <a:ext cx="36872" cy="14279"/>
            </a:xfrm>
            <a:custGeom>
              <a:avLst/>
              <a:gdLst/>
              <a:ahLst/>
              <a:cxnLst/>
              <a:rect l="l" t="t" r="r" b="b"/>
              <a:pathLst>
                <a:path w="1366" h="529" extrusionOk="0">
                  <a:moveTo>
                    <a:pt x="373" y="1"/>
                  </a:moveTo>
                  <a:cubicBezTo>
                    <a:pt x="1" y="1"/>
                    <a:pt x="1" y="528"/>
                    <a:pt x="373" y="528"/>
                  </a:cubicBezTo>
                  <a:lnTo>
                    <a:pt x="993" y="528"/>
                  </a:lnTo>
                  <a:cubicBezTo>
                    <a:pt x="1366" y="528"/>
                    <a:pt x="1366" y="1"/>
                    <a:pt x="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37"/>
          <p:cNvGrpSpPr/>
          <p:nvPr/>
        </p:nvGrpSpPr>
        <p:grpSpPr>
          <a:xfrm>
            <a:off x="3433931" y="1669301"/>
            <a:ext cx="309590" cy="465970"/>
            <a:chOff x="2412184" y="2466906"/>
            <a:chExt cx="250355" cy="376815"/>
          </a:xfrm>
        </p:grpSpPr>
        <p:sp>
          <p:nvSpPr>
            <p:cNvPr id="320" name="Google Shape;320;p37"/>
            <p:cNvSpPr/>
            <p:nvPr/>
          </p:nvSpPr>
          <p:spPr>
            <a:xfrm>
              <a:off x="2430593" y="2793461"/>
              <a:ext cx="17599" cy="15089"/>
            </a:xfrm>
            <a:custGeom>
              <a:avLst/>
              <a:gdLst/>
              <a:ahLst/>
              <a:cxnLst/>
              <a:rect l="l" t="t" r="r" b="b"/>
              <a:pathLst>
                <a:path w="652" h="559" extrusionOk="0">
                  <a:moveTo>
                    <a:pt x="311" y="0"/>
                  </a:moveTo>
                  <a:cubicBezTo>
                    <a:pt x="280" y="0"/>
                    <a:pt x="218" y="0"/>
                    <a:pt x="187" y="31"/>
                  </a:cubicBezTo>
                  <a:cubicBezTo>
                    <a:pt x="31" y="124"/>
                    <a:pt x="0" y="280"/>
                    <a:pt x="94" y="435"/>
                  </a:cubicBezTo>
                  <a:cubicBezTo>
                    <a:pt x="125" y="497"/>
                    <a:pt x="218" y="559"/>
                    <a:pt x="311" y="559"/>
                  </a:cubicBezTo>
                  <a:cubicBezTo>
                    <a:pt x="373" y="559"/>
                    <a:pt x="435" y="559"/>
                    <a:pt x="466" y="528"/>
                  </a:cubicBezTo>
                  <a:cubicBezTo>
                    <a:pt x="590" y="435"/>
                    <a:pt x="652" y="280"/>
                    <a:pt x="559" y="124"/>
                  </a:cubicBezTo>
                  <a:cubicBezTo>
                    <a:pt x="497" y="62"/>
                    <a:pt x="404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2537133" y="2552985"/>
              <a:ext cx="111128" cy="112397"/>
            </a:xfrm>
            <a:custGeom>
              <a:avLst/>
              <a:gdLst/>
              <a:ahLst/>
              <a:cxnLst/>
              <a:rect l="l" t="t" r="r" b="b"/>
              <a:pathLst>
                <a:path w="4117" h="4164" extrusionOk="0">
                  <a:moveTo>
                    <a:pt x="2257" y="581"/>
                  </a:moveTo>
                  <a:cubicBezTo>
                    <a:pt x="2451" y="581"/>
                    <a:pt x="2645" y="658"/>
                    <a:pt x="2785" y="813"/>
                  </a:cubicBezTo>
                  <a:cubicBezTo>
                    <a:pt x="2940" y="937"/>
                    <a:pt x="3002" y="1124"/>
                    <a:pt x="3002" y="1341"/>
                  </a:cubicBezTo>
                  <a:cubicBezTo>
                    <a:pt x="3002" y="1527"/>
                    <a:pt x="2940" y="1713"/>
                    <a:pt x="2785" y="1868"/>
                  </a:cubicBezTo>
                  <a:lnTo>
                    <a:pt x="1482" y="3171"/>
                  </a:lnTo>
                  <a:cubicBezTo>
                    <a:pt x="1389" y="3047"/>
                    <a:pt x="1265" y="2923"/>
                    <a:pt x="1203" y="2768"/>
                  </a:cubicBezTo>
                  <a:cubicBezTo>
                    <a:pt x="1079" y="2519"/>
                    <a:pt x="1017" y="2240"/>
                    <a:pt x="986" y="1992"/>
                  </a:cubicBezTo>
                  <a:cubicBezTo>
                    <a:pt x="955" y="1837"/>
                    <a:pt x="955" y="1682"/>
                    <a:pt x="923" y="1527"/>
                  </a:cubicBezTo>
                  <a:lnTo>
                    <a:pt x="1730" y="813"/>
                  </a:lnTo>
                  <a:cubicBezTo>
                    <a:pt x="1870" y="658"/>
                    <a:pt x="2063" y="581"/>
                    <a:pt x="2257" y="581"/>
                  </a:cubicBezTo>
                  <a:close/>
                  <a:moveTo>
                    <a:pt x="2257" y="1"/>
                  </a:moveTo>
                  <a:cubicBezTo>
                    <a:pt x="1955" y="1"/>
                    <a:pt x="1639" y="121"/>
                    <a:pt x="1358" y="410"/>
                  </a:cubicBezTo>
                  <a:lnTo>
                    <a:pt x="179" y="1434"/>
                  </a:lnTo>
                  <a:cubicBezTo>
                    <a:pt x="1" y="1582"/>
                    <a:pt x="107" y="1901"/>
                    <a:pt x="361" y="1901"/>
                  </a:cubicBezTo>
                  <a:cubicBezTo>
                    <a:pt x="372" y="1901"/>
                    <a:pt x="384" y="1900"/>
                    <a:pt x="396" y="1899"/>
                  </a:cubicBezTo>
                  <a:lnTo>
                    <a:pt x="396" y="2023"/>
                  </a:lnTo>
                  <a:cubicBezTo>
                    <a:pt x="427" y="2395"/>
                    <a:pt x="520" y="2737"/>
                    <a:pt x="675" y="3047"/>
                  </a:cubicBezTo>
                  <a:cubicBezTo>
                    <a:pt x="799" y="3233"/>
                    <a:pt x="923" y="3388"/>
                    <a:pt x="1079" y="3543"/>
                  </a:cubicBezTo>
                  <a:lnTo>
                    <a:pt x="923" y="3698"/>
                  </a:lnTo>
                  <a:cubicBezTo>
                    <a:pt x="830" y="3791"/>
                    <a:pt x="830" y="3977"/>
                    <a:pt x="923" y="4070"/>
                  </a:cubicBezTo>
                  <a:lnTo>
                    <a:pt x="955" y="4070"/>
                  </a:lnTo>
                  <a:cubicBezTo>
                    <a:pt x="1001" y="4132"/>
                    <a:pt x="1071" y="4163"/>
                    <a:pt x="1145" y="4163"/>
                  </a:cubicBezTo>
                  <a:cubicBezTo>
                    <a:pt x="1218" y="4163"/>
                    <a:pt x="1296" y="4132"/>
                    <a:pt x="1358" y="4070"/>
                  </a:cubicBezTo>
                  <a:lnTo>
                    <a:pt x="3188" y="2240"/>
                  </a:lnTo>
                  <a:cubicBezTo>
                    <a:pt x="4116" y="1312"/>
                    <a:pt x="3255" y="1"/>
                    <a:pt x="2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2412184" y="2466906"/>
              <a:ext cx="250355" cy="376815"/>
            </a:xfrm>
            <a:custGeom>
              <a:avLst/>
              <a:gdLst/>
              <a:ahLst/>
              <a:cxnLst/>
              <a:rect l="l" t="t" r="r" b="b"/>
              <a:pathLst>
                <a:path w="9275" h="13960" extrusionOk="0">
                  <a:moveTo>
                    <a:pt x="1520" y="1"/>
                  </a:moveTo>
                  <a:cubicBezTo>
                    <a:pt x="1427" y="1"/>
                    <a:pt x="1303" y="32"/>
                    <a:pt x="1241" y="125"/>
                  </a:cubicBezTo>
                  <a:cubicBezTo>
                    <a:pt x="1179" y="187"/>
                    <a:pt x="1179" y="311"/>
                    <a:pt x="1241" y="404"/>
                  </a:cubicBezTo>
                  <a:lnTo>
                    <a:pt x="1365" y="683"/>
                  </a:lnTo>
                  <a:cubicBezTo>
                    <a:pt x="1489" y="962"/>
                    <a:pt x="2233" y="2606"/>
                    <a:pt x="2264" y="2669"/>
                  </a:cubicBezTo>
                  <a:cubicBezTo>
                    <a:pt x="2420" y="3196"/>
                    <a:pt x="2513" y="3754"/>
                    <a:pt x="2513" y="4313"/>
                  </a:cubicBezTo>
                  <a:cubicBezTo>
                    <a:pt x="2544" y="4871"/>
                    <a:pt x="2420" y="5429"/>
                    <a:pt x="2171" y="5957"/>
                  </a:cubicBezTo>
                  <a:cubicBezTo>
                    <a:pt x="1923" y="6298"/>
                    <a:pt x="1613" y="6639"/>
                    <a:pt x="1303" y="6887"/>
                  </a:cubicBezTo>
                  <a:cubicBezTo>
                    <a:pt x="1148" y="7042"/>
                    <a:pt x="993" y="7197"/>
                    <a:pt x="838" y="7352"/>
                  </a:cubicBezTo>
                  <a:cubicBezTo>
                    <a:pt x="589" y="7601"/>
                    <a:pt x="403" y="7911"/>
                    <a:pt x="248" y="8221"/>
                  </a:cubicBezTo>
                  <a:cubicBezTo>
                    <a:pt x="155" y="8438"/>
                    <a:pt x="93" y="8624"/>
                    <a:pt x="62" y="8810"/>
                  </a:cubicBezTo>
                  <a:cubicBezTo>
                    <a:pt x="31" y="9058"/>
                    <a:pt x="0" y="9307"/>
                    <a:pt x="0" y="9555"/>
                  </a:cubicBezTo>
                  <a:cubicBezTo>
                    <a:pt x="0" y="10144"/>
                    <a:pt x="93" y="10734"/>
                    <a:pt x="248" y="11323"/>
                  </a:cubicBezTo>
                  <a:cubicBezTo>
                    <a:pt x="300" y="11452"/>
                    <a:pt x="416" y="11517"/>
                    <a:pt x="525" y="11517"/>
                  </a:cubicBezTo>
                  <a:cubicBezTo>
                    <a:pt x="547" y="11517"/>
                    <a:pt x="569" y="11514"/>
                    <a:pt x="589" y="11509"/>
                  </a:cubicBezTo>
                  <a:cubicBezTo>
                    <a:pt x="744" y="11447"/>
                    <a:pt x="807" y="11323"/>
                    <a:pt x="776" y="11168"/>
                  </a:cubicBezTo>
                  <a:cubicBezTo>
                    <a:pt x="620" y="10640"/>
                    <a:pt x="558" y="10082"/>
                    <a:pt x="558" y="9555"/>
                  </a:cubicBezTo>
                  <a:cubicBezTo>
                    <a:pt x="527" y="9183"/>
                    <a:pt x="620" y="8810"/>
                    <a:pt x="744" y="8438"/>
                  </a:cubicBezTo>
                  <a:cubicBezTo>
                    <a:pt x="931" y="8035"/>
                    <a:pt x="1210" y="7694"/>
                    <a:pt x="1551" y="7414"/>
                  </a:cubicBezTo>
                  <a:lnTo>
                    <a:pt x="1675" y="7290"/>
                  </a:lnTo>
                  <a:cubicBezTo>
                    <a:pt x="2047" y="6980"/>
                    <a:pt x="2358" y="6639"/>
                    <a:pt x="2606" y="6236"/>
                  </a:cubicBezTo>
                  <a:cubicBezTo>
                    <a:pt x="2947" y="5646"/>
                    <a:pt x="3102" y="4964"/>
                    <a:pt x="3040" y="4282"/>
                  </a:cubicBezTo>
                  <a:cubicBezTo>
                    <a:pt x="3071" y="3692"/>
                    <a:pt x="2978" y="3072"/>
                    <a:pt x="2792" y="2482"/>
                  </a:cubicBezTo>
                  <a:cubicBezTo>
                    <a:pt x="2730" y="2358"/>
                    <a:pt x="2668" y="2172"/>
                    <a:pt x="2544" y="1893"/>
                  </a:cubicBezTo>
                  <a:cubicBezTo>
                    <a:pt x="2358" y="1490"/>
                    <a:pt x="2109" y="993"/>
                    <a:pt x="1954" y="621"/>
                  </a:cubicBezTo>
                  <a:lnTo>
                    <a:pt x="1954" y="621"/>
                  </a:lnTo>
                  <a:lnTo>
                    <a:pt x="5149" y="1056"/>
                  </a:lnTo>
                  <a:cubicBezTo>
                    <a:pt x="5087" y="1459"/>
                    <a:pt x="5025" y="2203"/>
                    <a:pt x="4994" y="2979"/>
                  </a:cubicBezTo>
                  <a:lnTo>
                    <a:pt x="4994" y="3010"/>
                  </a:lnTo>
                  <a:cubicBezTo>
                    <a:pt x="4839" y="3103"/>
                    <a:pt x="4715" y="3196"/>
                    <a:pt x="4622" y="3320"/>
                  </a:cubicBezTo>
                  <a:cubicBezTo>
                    <a:pt x="4529" y="3444"/>
                    <a:pt x="4529" y="3599"/>
                    <a:pt x="4653" y="3692"/>
                  </a:cubicBezTo>
                  <a:cubicBezTo>
                    <a:pt x="4699" y="3754"/>
                    <a:pt x="4769" y="3785"/>
                    <a:pt x="4839" y="3785"/>
                  </a:cubicBezTo>
                  <a:cubicBezTo>
                    <a:pt x="4909" y="3785"/>
                    <a:pt x="4979" y="3754"/>
                    <a:pt x="5025" y="3692"/>
                  </a:cubicBezTo>
                  <a:lnTo>
                    <a:pt x="5335" y="3444"/>
                  </a:lnTo>
                  <a:lnTo>
                    <a:pt x="5584" y="3227"/>
                  </a:lnTo>
                  <a:cubicBezTo>
                    <a:pt x="5940" y="2870"/>
                    <a:pt x="6413" y="2692"/>
                    <a:pt x="6886" y="2692"/>
                  </a:cubicBezTo>
                  <a:cubicBezTo>
                    <a:pt x="7359" y="2692"/>
                    <a:pt x="7832" y="2870"/>
                    <a:pt x="8189" y="3227"/>
                  </a:cubicBezTo>
                  <a:cubicBezTo>
                    <a:pt x="8903" y="4002"/>
                    <a:pt x="8903" y="5212"/>
                    <a:pt x="8189" y="5988"/>
                  </a:cubicBezTo>
                  <a:lnTo>
                    <a:pt x="6049" y="8345"/>
                  </a:lnTo>
                  <a:cubicBezTo>
                    <a:pt x="5894" y="8531"/>
                    <a:pt x="6018" y="8810"/>
                    <a:pt x="6235" y="8810"/>
                  </a:cubicBezTo>
                  <a:cubicBezTo>
                    <a:pt x="6328" y="8810"/>
                    <a:pt x="6390" y="8779"/>
                    <a:pt x="6452" y="8717"/>
                  </a:cubicBezTo>
                  <a:lnTo>
                    <a:pt x="7010" y="8097"/>
                  </a:lnTo>
                  <a:cubicBezTo>
                    <a:pt x="7103" y="8221"/>
                    <a:pt x="7165" y="8345"/>
                    <a:pt x="7228" y="8469"/>
                  </a:cubicBezTo>
                  <a:cubicBezTo>
                    <a:pt x="7383" y="8810"/>
                    <a:pt x="7445" y="9183"/>
                    <a:pt x="7445" y="9555"/>
                  </a:cubicBezTo>
                  <a:cubicBezTo>
                    <a:pt x="7445" y="10392"/>
                    <a:pt x="7259" y="11199"/>
                    <a:pt x="6917" y="11912"/>
                  </a:cubicBezTo>
                  <a:cubicBezTo>
                    <a:pt x="6638" y="12533"/>
                    <a:pt x="6173" y="13029"/>
                    <a:pt x="5646" y="13401"/>
                  </a:cubicBezTo>
                  <a:lnTo>
                    <a:pt x="2326" y="13401"/>
                  </a:lnTo>
                  <a:cubicBezTo>
                    <a:pt x="2202" y="13308"/>
                    <a:pt x="2047" y="13215"/>
                    <a:pt x="1954" y="13122"/>
                  </a:cubicBezTo>
                  <a:cubicBezTo>
                    <a:pt x="1892" y="13091"/>
                    <a:pt x="1830" y="13060"/>
                    <a:pt x="1768" y="13060"/>
                  </a:cubicBezTo>
                  <a:cubicBezTo>
                    <a:pt x="1675" y="13060"/>
                    <a:pt x="1613" y="13091"/>
                    <a:pt x="1551" y="13153"/>
                  </a:cubicBezTo>
                  <a:cubicBezTo>
                    <a:pt x="1520" y="13184"/>
                    <a:pt x="1489" y="13277"/>
                    <a:pt x="1489" y="13339"/>
                  </a:cubicBezTo>
                  <a:cubicBezTo>
                    <a:pt x="1489" y="13401"/>
                    <a:pt x="1520" y="13463"/>
                    <a:pt x="1582" y="13525"/>
                  </a:cubicBezTo>
                  <a:cubicBezTo>
                    <a:pt x="1737" y="13649"/>
                    <a:pt x="1892" y="13773"/>
                    <a:pt x="2078" y="13897"/>
                  </a:cubicBezTo>
                  <a:cubicBezTo>
                    <a:pt x="2140" y="13929"/>
                    <a:pt x="2171" y="13960"/>
                    <a:pt x="2233" y="13960"/>
                  </a:cubicBezTo>
                  <a:lnTo>
                    <a:pt x="5708" y="13960"/>
                  </a:lnTo>
                  <a:cubicBezTo>
                    <a:pt x="5739" y="13960"/>
                    <a:pt x="5801" y="13929"/>
                    <a:pt x="5832" y="13897"/>
                  </a:cubicBezTo>
                  <a:cubicBezTo>
                    <a:pt x="6514" y="13463"/>
                    <a:pt x="7041" y="12874"/>
                    <a:pt x="7383" y="12129"/>
                  </a:cubicBezTo>
                  <a:cubicBezTo>
                    <a:pt x="7755" y="11323"/>
                    <a:pt x="7941" y="10423"/>
                    <a:pt x="7941" y="9524"/>
                  </a:cubicBezTo>
                  <a:cubicBezTo>
                    <a:pt x="7941" y="9307"/>
                    <a:pt x="7941" y="9058"/>
                    <a:pt x="7910" y="8841"/>
                  </a:cubicBezTo>
                  <a:cubicBezTo>
                    <a:pt x="7879" y="8624"/>
                    <a:pt x="7817" y="8438"/>
                    <a:pt x="7724" y="8252"/>
                  </a:cubicBezTo>
                  <a:cubicBezTo>
                    <a:pt x="7631" y="8035"/>
                    <a:pt x="7538" y="7818"/>
                    <a:pt x="7383" y="7663"/>
                  </a:cubicBezTo>
                  <a:lnTo>
                    <a:pt x="8592" y="6329"/>
                  </a:lnTo>
                  <a:cubicBezTo>
                    <a:pt x="9027" y="5863"/>
                    <a:pt x="9275" y="5243"/>
                    <a:pt x="9275" y="4592"/>
                  </a:cubicBezTo>
                  <a:cubicBezTo>
                    <a:pt x="9275" y="3940"/>
                    <a:pt x="9027" y="3289"/>
                    <a:pt x="8561" y="2824"/>
                  </a:cubicBezTo>
                  <a:cubicBezTo>
                    <a:pt x="8097" y="2359"/>
                    <a:pt x="7489" y="2121"/>
                    <a:pt x="6878" y="2121"/>
                  </a:cubicBezTo>
                  <a:cubicBezTo>
                    <a:pt x="6429" y="2121"/>
                    <a:pt x="5978" y="2250"/>
                    <a:pt x="5584" y="2513"/>
                  </a:cubicBezTo>
                  <a:cubicBezTo>
                    <a:pt x="5584" y="2265"/>
                    <a:pt x="5708" y="869"/>
                    <a:pt x="5708" y="869"/>
                  </a:cubicBezTo>
                  <a:cubicBezTo>
                    <a:pt x="5708" y="776"/>
                    <a:pt x="5708" y="714"/>
                    <a:pt x="5646" y="652"/>
                  </a:cubicBezTo>
                  <a:cubicBezTo>
                    <a:pt x="5615" y="590"/>
                    <a:pt x="5552" y="559"/>
                    <a:pt x="5490" y="559"/>
                  </a:cubicBez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37"/>
          <p:cNvSpPr/>
          <p:nvPr/>
        </p:nvSpPr>
        <p:spPr>
          <a:xfrm>
            <a:off x="1222575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7"/>
          <p:cNvSpPr/>
          <p:nvPr/>
        </p:nvSpPr>
        <p:spPr>
          <a:xfrm>
            <a:off x="3185714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514979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81" y="1256523"/>
            <a:ext cx="2849771" cy="3363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>
            <a:spLocks noGrp="1"/>
          </p:cNvSpPr>
          <p:nvPr>
            <p:ph type="title"/>
          </p:nvPr>
        </p:nvSpPr>
        <p:spPr>
          <a:xfrm>
            <a:off x="457201" y="789950"/>
            <a:ext cx="4874216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SCH</a:t>
            </a:r>
            <a:r>
              <a:rPr lang="fr-FR" dirty="0"/>
              <a:t>é</a:t>
            </a:r>
            <a:r>
              <a:rPr lang="en" dirty="0" smtClean="0"/>
              <a:t>MA DE LA </a:t>
            </a:r>
            <a:r>
              <a:rPr lang="fr-FR" dirty="0" smtClean="0"/>
              <a:t>Base</a:t>
            </a:r>
            <a:r>
              <a:rPr lang="en" dirty="0" smtClean="0"/>
              <a:t> de donn</a:t>
            </a:r>
            <a:r>
              <a:rPr lang="fr-FR" dirty="0" smtClean="0"/>
              <a:t>é</a:t>
            </a:r>
            <a:r>
              <a:rPr lang="en" dirty="0" smtClean="0"/>
              <a:t>es</a:t>
            </a:r>
            <a:endParaRPr dirty="0"/>
          </a:p>
        </p:txBody>
      </p:sp>
      <p:sp>
        <p:nvSpPr>
          <p:cNvPr id="418" name="Google Shape;418;p42"/>
          <p:cNvSpPr txBox="1">
            <a:spLocks noGrp="1"/>
          </p:cNvSpPr>
          <p:nvPr>
            <p:ph type="body" idx="1"/>
          </p:nvPr>
        </p:nvSpPr>
        <p:spPr>
          <a:xfrm>
            <a:off x="715100" y="1060377"/>
            <a:ext cx="4163400" cy="25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fr-FR" sz="2000" dirty="0">
                <a:solidFill>
                  <a:schemeClr val="lt1"/>
                </a:solidFill>
              </a:rPr>
              <a:t>L</a:t>
            </a:r>
            <a:r>
              <a:rPr lang="fr-FR" sz="2000" dirty="0" smtClean="0">
                <a:solidFill>
                  <a:schemeClr val="lt1"/>
                </a:solidFill>
              </a:rPr>
              <a:t>a Structure des Tables</a:t>
            </a:r>
            <a:endParaRPr sz="2000" dirty="0">
              <a:solidFill>
                <a:schemeClr val="lt1"/>
              </a:solidFill>
            </a:endParaRPr>
          </a:p>
          <a:p>
            <a:pPr marL="241300" lvl="0" indent="-1905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AutoNum type="arabicPeriod"/>
            </a:pPr>
            <a:r>
              <a:rPr lang="fr-FR" sz="2000" dirty="0" smtClean="0">
                <a:solidFill>
                  <a:schemeClr val="lt1"/>
                </a:solidFill>
              </a:rPr>
              <a:t>Les clés des tables</a:t>
            </a:r>
          </a:p>
        </p:txBody>
      </p:sp>
      <p:cxnSp>
        <p:nvCxnSpPr>
          <p:cNvPr id="420" name="Google Shape;420;p42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docshape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2147" y="0"/>
            <a:ext cx="3551853" cy="5206482"/>
          </a:xfrm>
          <a:prstGeom prst="rect">
            <a:avLst/>
          </a:prstGeom>
          <a:noFill/>
          <a:extLst/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5168"/>
            <a:ext cx="5592147" cy="2288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Comment fonctionne une API REST ?</a:t>
            </a:r>
            <a:endParaRPr lang="fr-FR" dirty="0"/>
          </a:p>
        </p:txBody>
      </p:sp>
      <p:pic>
        <p:nvPicPr>
          <p:cNvPr id="3" name="Espace réservé du contenu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52" y="1275185"/>
            <a:ext cx="4982547" cy="3339579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247650" y="1692217"/>
            <a:ext cx="3359150" cy="2861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800" b="1" dirty="0" smtClean="0">
                <a:latin typeface="Anaheim"/>
                <a:cs typeface="Arial" panose="020B0604020202020204" pitchFamily="34" charset="0"/>
              </a:rPr>
              <a:t>Méthode HTTP</a:t>
            </a:r>
            <a:r>
              <a:rPr lang="fr-F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 smtClean="0">
                <a:latin typeface="Bell MT" panose="02020503060305020303" pitchFamily="18" charset="0"/>
                <a:cs typeface="Arial" panose="020B0604020202020204" pitchFamily="34" charset="0"/>
              </a:rPr>
              <a:t>Get</a:t>
            </a:r>
            <a:endParaRPr lang="fr-FR" sz="2800" b="1" dirty="0" smtClean="0"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latin typeface="Bell MT" panose="02020503060305020303" pitchFamily="18" charset="0"/>
                <a:cs typeface="Arial" panose="020B0604020202020204" pitchFamily="34" charset="0"/>
              </a:rPr>
              <a:t>Post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latin typeface="Bell MT" panose="02020503060305020303" pitchFamily="18" charset="0"/>
                <a:cs typeface="Arial" panose="020B0604020202020204" pitchFamily="34" charset="0"/>
              </a:rPr>
              <a:t>Put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latin typeface="Bell MT" panose="02020503060305020303" pitchFamily="18" charset="0"/>
                <a:cs typeface="Arial" panose="020B0604020202020204" pitchFamily="34" charset="0"/>
              </a:rPr>
              <a:t>D</a:t>
            </a:r>
            <a:r>
              <a:rPr lang="fr-FR" sz="2800" b="1" dirty="0" err="1" smtClean="0">
                <a:latin typeface="Bell MT" panose="02020503060305020303" pitchFamily="18" charset="0"/>
                <a:cs typeface="Arial" panose="020B0604020202020204" pitchFamily="34" charset="0"/>
              </a:rPr>
              <a:t>elete</a:t>
            </a:r>
            <a:endParaRPr lang="fr-FR" sz="2800" b="1" dirty="0" smtClean="0">
              <a:latin typeface="Bell MT" panose="02020503060305020303" pitchFamily="18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81" y="2345094"/>
            <a:ext cx="2073971" cy="22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33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 idx="6"/>
          </p:nvPr>
        </p:nvSpPr>
        <p:spPr>
          <a:xfrm>
            <a:off x="2289110" y="445025"/>
            <a:ext cx="613488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 smtClean="0"/>
              <a:t>Ré</a:t>
            </a:r>
            <a:r>
              <a:rPr lang="en" dirty="0" smtClean="0"/>
              <a:t>daction du projet</a:t>
            </a:r>
            <a:endParaRPr dirty="0"/>
          </a:p>
        </p:txBody>
      </p:sp>
      <p:cxnSp>
        <p:nvCxnSpPr>
          <p:cNvPr id="346" name="Google Shape;346;p39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9"/>
          <p:cNvGrpSpPr/>
          <p:nvPr/>
        </p:nvGrpSpPr>
        <p:grpSpPr>
          <a:xfrm>
            <a:off x="6427131" y="568368"/>
            <a:ext cx="507701" cy="344388"/>
            <a:chOff x="5582157" y="1910725"/>
            <a:chExt cx="422838" cy="286822"/>
          </a:xfrm>
          <a:solidFill>
            <a:schemeClr val="bg2"/>
          </a:solidFill>
        </p:grpSpPr>
        <p:sp>
          <p:nvSpPr>
            <p:cNvPr id="348" name="Google Shape;348;p39"/>
            <p:cNvSpPr/>
            <p:nvPr/>
          </p:nvSpPr>
          <p:spPr>
            <a:xfrm>
              <a:off x="5784978" y="2151229"/>
              <a:ext cx="15737" cy="15170"/>
            </a:xfrm>
            <a:custGeom>
              <a:avLst/>
              <a:gdLst/>
              <a:ahLst/>
              <a:cxnLst/>
              <a:rect l="l" t="t" r="r" b="b"/>
              <a:pathLst>
                <a:path w="583" h="562" extrusionOk="0">
                  <a:moveTo>
                    <a:pt x="281" y="0"/>
                  </a:moveTo>
                  <a:cubicBezTo>
                    <a:pt x="0" y="0"/>
                    <a:pt x="0" y="561"/>
                    <a:pt x="281" y="561"/>
                  </a:cubicBezTo>
                  <a:cubicBezTo>
                    <a:pt x="288" y="561"/>
                    <a:pt x="295" y="561"/>
                    <a:pt x="303" y="560"/>
                  </a:cubicBezTo>
                  <a:cubicBezTo>
                    <a:pt x="458" y="560"/>
                    <a:pt x="582" y="436"/>
                    <a:pt x="582" y="281"/>
                  </a:cubicBezTo>
                  <a:cubicBezTo>
                    <a:pt x="582" y="126"/>
                    <a:pt x="458" y="2"/>
                    <a:pt x="303" y="2"/>
                  </a:cubicBezTo>
                  <a:cubicBezTo>
                    <a:pt x="295" y="1"/>
                    <a:pt x="288" y="0"/>
                    <a:pt x="28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5582157" y="1910725"/>
              <a:ext cx="422838" cy="286822"/>
            </a:xfrm>
            <a:custGeom>
              <a:avLst/>
              <a:gdLst/>
              <a:ahLst/>
              <a:cxnLst/>
              <a:rect l="l" t="t" r="r" b="b"/>
              <a:pathLst>
                <a:path w="15665" h="10626" extrusionOk="0">
                  <a:moveTo>
                    <a:pt x="5584" y="536"/>
                  </a:moveTo>
                  <a:cubicBezTo>
                    <a:pt x="7073" y="536"/>
                    <a:pt x="8003" y="2087"/>
                    <a:pt x="7352" y="3390"/>
                  </a:cubicBezTo>
                  <a:cubicBezTo>
                    <a:pt x="6700" y="3514"/>
                    <a:pt x="6111" y="3917"/>
                    <a:pt x="5739" y="4476"/>
                  </a:cubicBezTo>
                  <a:lnTo>
                    <a:pt x="5429" y="4476"/>
                  </a:lnTo>
                  <a:cubicBezTo>
                    <a:pt x="5056" y="3917"/>
                    <a:pt x="4498" y="3514"/>
                    <a:pt x="3847" y="3390"/>
                  </a:cubicBezTo>
                  <a:cubicBezTo>
                    <a:pt x="3164" y="2087"/>
                    <a:pt x="4126" y="536"/>
                    <a:pt x="5584" y="536"/>
                  </a:cubicBezTo>
                  <a:close/>
                  <a:moveTo>
                    <a:pt x="10094" y="536"/>
                  </a:moveTo>
                  <a:cubicBezTo>
                    <a:pt x="11558" y="536"/>
                    <a:pt x="12494" y="2100"/>
                    <a:pt x="11819" y="3390"/>
                  </a:cubicBezTo>
                  <a:cubicBezTo>
                    <a:pt x="11167" y="3514"/>
                    <a:pt x="10578" y="3917"/>
                    <a:pt x="10206" y="4476"/>
                  </a:cubicBezTo>
                  <a:lnTo>
                    <a:pt x="9926" y="4476"/>
                  </a:lnTo>
                  <a:cubicBezTo>
                    <a:pt x="9554" y="3917"/>
                    <a:pt x="8965" y="3514"/>
                    <a:pt x="8313" y="3390"/>
                  </a:cubicBezTo>
                  <a:cubicBezTo>
                    <a:pt x="7662" y="2087"/>
                    <a:pt x="8593" y="536"/>
                    <a:pt x="10050" y="536"/>
                  </a:cubicBezTo>
                  <a:cubicBezTo>
                    <a:pt x="10065" y="536"/>
                    <a:pt x="10079" y="536"/>
                    <a:pt x="10094" y="536"/>
                  </a:cubicBezTo>
                  <a:close/>
                  <a:moveTo>
                    <a:pt x="12315" y="3886"/>
                  </a:moveTo>
                  <a:cubicBezTo>
                    <a:pt x="13401" y="3886"/>
                    <a:pt x="14269" y="4786"/>
                    <a:pt x="14269" y="5872"/>
                  </a:cubicBezTo>
                  <a:cubicBezTo>
                    <a:pt x="14269" y="7044"/>
                    <a:pt x="13309" y="7820"/>
                    <a:pt x="12303" y="7820"/>
                  </a:cubicBezTo>
                  <a:cubicBezTo>
                    <a:pt x="11818" y="7820"/>
                    <a:pt x="11323" y="7640"/>
                    <a:pt x="10919" y="7237"/>
                  </a:cubicBezTo>
                  <a:cubicBezTo>
                    <a:pt x="9678" y="5996"/>
                    <a:pt x="10578" y="3886"/>
                    <a:pt x="12315" y="3886"/>
                  </a:cubicBezTo>
                  <a:close/>
                  <a:moveTo>
                    <a:pt x="3367" y="3893"/>
                  </a:moveTo>
                  <a:cubicBezTo>
                    <a:pt x="3850" y="3893"/>
                    <a:pt x="4344" y="4073"/>
                    <a:pt x="4746" y="4476"/>
                  </a:cubicBezTo>
                  <a:cubicBezTo>
                    <a:pt x="5987" y="5717"/>
                    <a:pt x="5118" y="7826"/>
                    <a:pt x="3350" y="7826"/>
                  </a:cubicBezTo>
                  <a:cubicBezTo>
                    <a:pt x="2265" y="7826"/>
                    <a:pt x="1396" y="6957"/>
                    <a:pt x="1396" y="5872"/>
                  </a:cubicBezTo>
                  <a:cubicBezTo>
                    <a:pt x="1396" y="4677"/>
                    <a:pt x="2359" y="3893"/>
                    <a:pt x="3367" y="3893"/>
                  </a:cubicBezTo>
                  <a:close/>
                  <a:moveTo>
                    <a:pt x="5584" y="6988"/>
                  </a:moveTo>
                  <a:cubicBezTo>
                    <a:pt x="5770" y="7330"/>
                    <a:pt x="5987" y="7609"/>
                    <a:pt x="6266" y="7826"/>
                  </a:cubicBezTo>
                  <a:lnTo>
                    <a:pt x="4932" y="7826"/>
                  </a:lnTo>
                  <a:cubicBezTo>
                    <a:pt x="5211" y="7609"/>
                    <a:pt x="5429" y="7330"/>
                    <a:pt x="5584" y="6988"/>
                  </a:cubicBezTo>
                  <a:close/>
                  <a:moveTo>
                    <a:pt x="7832" y="3893"/>
                  </a:moveTo>
                  <a:cubicBezTo>
                    <a:pt x="8839" y="3893"/>
                    <a:pt x="9802" y="4677"/>
                    <a:pt x="9802" y="5872"/>
                  </a:cubicBezTo>
                  <a:cubicBezTo>
                    <a:pt x="9802" y="6957"/>
                    <a:pt x="8934" y="7826"/>
                    <a:pt x="7848" y="7826"/>
                  </a:cubicBezTo>
                  <a:cubicBezTo>
                    <a:pt x="6080" y="7826"/>
                    <a:pt x="5211" y="5717"/>
                    <a:pt x="6452" y="4476"/>
                  </a:cubicBezTo>
                  <a:cubicBezTo>
                    <a:pt x="6855" y="4073"/>
                    <a:pt x="7348" y="3893"/>
                    <a:pt x="7832" y="3893"/>
                  </a:cubicBezTo>
                  <a:close/>
                  <a:moveTo>
                    <a:pt x="10050" y="6988"/>
                  </a:moveTo>
                  <a:cubicBezTo>
                    <a:pt x="10237" y="7330"/>
                    <a:pt x="10454" y="7609"/>
                    <a:pt x="10733" y="7826"/>
                  </a:cubicBezTo>
                  <a:lnTo>
                    <a:pt x="9399" y="7826"/>
                  </a:lnTo>
                  <a:cubicBezTo>
                    <a:pt x="9678" y="7609"/>
                    <a:pt x="9895" y="7330"/>
                    <a:pt x="10050" y="6988"/>
                  </a:cubicBezTo>
                  <a:close/>
                  <a:moveTo>
                    <a:pt x="1954" y="9470"/>
                  </a:moveTo>
                  <a:lnTo>
                    <a:pt x="1954" y="9811"/>
                  </a:lnTo>
                  <a:cubicBezTo>
                    <a:pt x="1939" y="9966"/>
                    <a:pt x="1815" y="10044"/>
                    <a:pt x="1687" y="10044"/>
                  </a:cubicBezTo>
                  <a:cubicBezTo>
                    <a:pt x="1559" y="10044"/>
                    <a:pt x="1427" y="9966"/>
                    <a:pt x="1396" y="9811"/>
                  </a:cubicBezTo>
                  <a:lnTo>
                    <a:pt x="1396" y="9470"/>
                  </a:lnTo>
                  <a:close/>
                  <a:moveTo>
                    <a:pt x="14269" y="9470"/>
                  </a:moveTo>
                  <a:lnTo>
                    <a:pt x="14269" y="9811"/>
                  </a:lnTo>
                  <a:cubicBezTo>
                    <a:pt x="14269" y="9997"/>
                    <a:pt x="14129" y="10090"/>
                    <a:pt x="13990" y="10090"/>
                  </a:cubicBezTo>
                  <a:cubicBezTo>
                    <a:pt x="13850" y="10090"/>
                    <a:pt x="13711" y="9997"/>
                    <a:pt x="13711" y="9811"/>
                  </a:cubicBezTo>
                  <a:lnTo>
                    <a:pt x="13711" y="9470"/>
                  </a:lnTo>
                  <a:close/>
                  <a:moveTo>
                    <a:pt x="5650" y="1"/>
                  </a:moveTo>
                  <a:cubicBezTo>
                    <a:pt x="4086" y="1"/>
                    <a:pt x="2520" y="1452"/>
                    <a:pt x="3226" y="3390"/>
                  </a:cubicBezTo>
                  <a:cubicBezTo>
                    <a:pt x="931" y="3483"/>
                    <a:pt x="0" y="6399"/>
                    <a:pt x="1799" y="7857"/>
                  </a:cubicBezTo>
                  <a:lnTo>
                    <a:pt x="1117" y="7857"/>
                  </a:lnTo>
                  <a:cubicBezTo>
                    <a:pt x="1100" y="7849"/>
                    <a:pt x="1084" y="7845"/>
                    <a:pt x="1067" y="7845"/>
                  </a:cubicBezTo>
                  <a:cubicBezTo>
                    <a:pt x="1022" y="7845"/>
                    <a:pt x="976" y="7874"/>
                    <a:pt x="931" y="7919"/>
                  </a:cubicBezTo>
                  <a:cubicBezTo>
                    <a:pt x="869" y="7981"/>
                    <a:pt x="838" y="8043"/>
                    <a:pt x="838" y="8105"/>
                  </a:cubicBezTo>
                  <a:lnTo>
                    <a:pt x="838" y="9811"/>
                  </a:lnTo>
                  <a:cubicBezTo>
                    <a:pt x="838" y="10354"/>
                    <a:pt x="1249" y="10625"/>
                    <a:pt x="1660" y="10625"/>
                  </a:cubicBezTo>
                  <a:cubicBezTo>
                    <a:pt x="2071" y="10625"/>
                    <a:pt x="2482" y="10354"/>
                    <a:pt x="2482" y="9811"/>
                  </a:cubicBezTo>
                  <a:lnTo>
                    <a:pt x="2482" y="9470"/>
                  </a:lnTo>
                  <a:lnTo>
                    <a:pt x="6607" y="9470"/>
                  </a:lnTo>
                  <a:cubicBezTo>
                    <a:pt x="6615" y="9471"/>
                    <a:pt x="6622" y="9471"/>
                    <a:pt x="6629" y="9471"/>
                  </a:cubicBezTo>
                  <a:cubicBezTo>
                    <a:pt x="6910" y="9471"/>
                    <a:pt x="6910" y="8910"/>
                    <a:pt x="6629" y="8910"/>
                  </a:cubicBezTo>
                  <a:cubicBezTo>
                    <a:pt x="6622" y="8910"/>
                    <a:pt x="6615" y="8911"/>
                    <a:pt x="6607" y="8912"/>
                  </a:cubicBezTo>
                  <a:lnTo>
                    <a:pt x="1396" y="8912"/>
                  </a:lnTo>
                  <a:lnTo>
                    <a:pt x="1396" y="8384"/>
                  </a:lnTo>
                  <a:lnTo>
                    <a:pt x="14269" y="8384"/>
                  </a:lnTo>
                  <a:lnTo>
                    <a:pt x="14269" y="8912"/>
                  </a:lnTo>
                  <a:lnTo>
                    <a:pt x="9058" y="8912"/>
                  </a:lnTo>
                  <a:cubicBezTo>
                    <a:pt x="8717" y="8943"/>
                    <a:pt x="8717" y="9408"/>
                    <a:pt x="9058" y="9470"/>
                  </a:cubicBezTo>
                  <a:lnTo>
                    <a:pt x="13183" y="9470"/>
                  </a:lnTo>
                  <a:lnTo>
                    <a:pt x="13183" y="9811"/>
                  </a:lnTo>
                  <a:cubicBezTo>
                    <a:pt x="13183" y="10354"/>
                    <a:pt x="13587" y="10625"/>
                    <a:pt x="13990" y="10625"/>
                  </a:cubicBezTo>
                  <a:cubicBezTo>
                    <a:pt x="14393" y="10625"/>
                    <a:pt x="14796" y="10354"/>
                    <a:pt x="14796" y="9811"/>
                  </a:cubicBezTo>
                  <a:lnTo>
                    <a:pt x="14796" y="8105"/>
                  </a:lnTo>
                  <a:cubicBezTo>
                    <a:pt x="14796" y="8012"/>
                    <a:pt x="14765" y="7950"/>
                    <a:pt x="14734" y="7888"/>
                  </a:cubicBezTo>
                  <a:cubicBezTo>
                    <a:pt x="14672" y="7857"/>
                    <a:pt x="14610" y="7826"/>
                    <a:pt x="14548" y="7826"/>
                  </a:cubicBezTo>
                  <a:lnTo>
                    <a:pt x="13866" y="7826"/>
                  </a:lnTo>
                  <a:cubicBezTo>
                    <a:pt x="15665" y="6368"/>
                    <a:pt x="14703" y="3483"/>
                    <a:pt x="12439" y="3390"/>
                  </a:cubicBezTo>
                  <a:cubicBezTo>
                    <a:pt x="13106" y="1469"/>
                    <a:pt x="11558" y="22"/>
                    <a:pt x="9996" y="22"/>
                  </a:cubicBezTo>
                  <a:cubicBezTo>
                    <a:pt x="9162" y="22"/>
                    <a:pt x="8324" y="434"/>
                    <a:pt x="7817" y="1405"/>
                  </a:cubicBezTo>
                  <a:cubicBezTo>
                    <a:pt x="7330" y="419"/>
                    <a:pt x="6490" y="1"/>
                    <a:pt x="565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5662540" y="2078403"/>
              <a:ext cx="17599" cy="14846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2" y="1"/>
                  </a:moveTo>
                  <a:cubicBezTo>
                    <a:pt x="124" y="1"/>
                    <a:pt x="0" y="280"/>
                    <a:pt x="186" y="466"/>
                  </a:cubicBezTo>
                  <a:cubicBezTo>
                    <a:pt x="235" y="524"/>
                    <a:pt x="298" y="549"/>
                    <a:pt x="363" y="549"/>
                  </a:cubicBezTo>
                  <a:cubicBezTo>
                    <a:pt x="505" y="549"/>
                    <a:pt x="651" y="429"/>
                    <a:pt x="651" y="280"/>
                  </a:cubicBezTo>
                  <a:cubicBezTo>
                    <a:pt x="651" y="125"/>
                    <a:pt x="527" y="1"/>
                    <a:pt x="372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5907011" y="2078403"/>
              <a:ext cx="14279" cy="14468"/>
            </a:xfrm>
            <a:custGeom>
              <a:avLst/>
              <a:gdLst/>
              <a:ahLst/>
              <a:cxnLst/>
              <a:rect l="l" t="t" r="r" b="b"/>
              <a:pathLst>
                <a:path w="529" h="536" extrusionOk="0">
                  <a:moveTo>
                    <a:pt x="264" y="1"/>
                  </a:moveTo>
                  <a:cubicBezTo>
                    <a:pt x="133" y="1"/>
                    <a:pt x="1" y="94"/>
                    <a:pt x="1" y="280"/>
                  </a:cubicBezTo>
                  <a:cubicBezTo>
                    <a:pt x="1" y="451"/>
                    <a:pt x="133" y="536"/>
                    <a:pt x="264" y="536"/>
                  </a:cubicBezTo>
                  <a:cubicBezTo>
                    <a:pt x="396" y="536"/>
                    <a:pt x="528" y="451"/>
                    <a:pt x="528" y="280"/>
                  </a:cubicBezTo>
                  <a:cubicBezTo>
                    <a:pt x="528" y="94"/>
                    <a:pt x="396" y="1"/>
                    <a:pt x="264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5763843" y="2063341"/>
              <a:ext cx="51934" cy="43782"/>
            </a:xfrm>
            <a:custGeom>
              <a:avLst/>
              <a:gdLst/>
              <a:ahLst/>
              <a:cxnLst/>
              <a:rect l="l" t="t" r="r" b="b"/>
              <a:pathLst>
                <a:path w="1924" h="1622" extrusionOk="0">
                  <a:moveTo>
                    <a:pt x="1064" y="527"/>
                  </a:moveTo>
                  <a:cubicBezTo>
                    <a:pt x="1071" y="527"/>
                    <a:pt x="1078" y="527"/>
                    <a:pt x="1086" y="528"/>
                  </a:cubicBezTo>
                  <a:cubicBezTo>
                    <a:pt x="1427" y="559"/>
                    <a:pt x="1427" y="1055"/>
                    <a:pt x="1086" y="1086"/>
                  </a:cubicBezTo>
                  <a:cubicBezTo>
                    <a:pt x="1078" y="1087"/>
                    <a:pt x="1071" y="1087"/>
                    <a:pt x="1064" y="1087"/>
                  </a:cubicBezTo>
                  <a:cubicBezTo>
                    <a:pt x="783" y="1087"/>
                    <a:pt x="783" y="527"/>
                    <a:pt x="1064" y="527"/>
                  </a:cubicBezTo>
                  <a:close/>
                  <a:moveTo>
                    <a:pt x="1086" y="1"/>
                  </a:moveTo>
                  <a:cubicBezTo>
                    <a:pt x="373" y="1"/>
                    <a:pt x="0" y="869"/>
                    <a:pt x="528" y="1365"/>
                  </a:cubicBezTo>
                  <a:cubicBezTo>
                    <a:pt x="694" y="1542"/>
                    <a:pt x="903" y="1622"/>
                    <a:pt x="1108" y="1622"/>
                  </a:cubicBezTo>
                  <a:cubicBezTo>
                    <a:pt x="1513" y="1622"/>
                    <a:pt x="1903" y="1312"/>
                    <a:pt x="1924" y="838"/>
                  </a:cubicBezTo>
                  <a:cubicBezTo>
                    <a:pt x="1924" y="373"/>
                    <a:pt x="1551" y="1"/>
                    <a:pt x="1086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5722815" y="198641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90" y="0"/>
                  </a:moveTo>
                  <a:cubicBezTo>
                    <a:pt x="321" y="0"/>
                    <a:pt x="249" y="28"/>
                    <a:pt x="187" y="90"/>
                  </a:cubicBezTo>
                  <a:cubicBezTo>
                    <a:pt x="0" y="245"/>
                    <a:pt x="125" y="555"/>
                    <a:pt x="373" y="555"/>
                  </a:cubicBezTo>
                  <a:cubicBezTo>
                    <a:pt x="528" y="555"/>
                    <a:pt x="652" y="431"/>
                    <a:pt x="652" y="276"/>
                  </a:cubicBezTo>
                  <a:cubicBezTo>
                    <a:pt x="652" y="111"/>
                    <a:pt x="528" y="0"/>
                    <a:pt x="39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5843390" y="1986304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2" y="1"/>
                  </a:moveTo>
                  <a:cubicBezTo>
                    <a:pt x="124" y="1"/>
                    <a:pt x="0" y="311"/>
                    <a:pt x="186" y="466"/>
                  </a:cubicBezTo>
                  <a:cubicBezTo>
                    <a:pt x="248" y="528"/>
                    <a:pt x="321" y="556"/>
                    <a:pt x="390" y="556"/>
                  </a:cubicBezTo>
                  <a:cubicBezTo>
                    <a:pt x="528" y="556"/>
                    <a:pt x="652" y="445"/>
                    <a:pt x="652" y="280"/>
                  </a:cubicBezTo>
                  <a:cubicBezTo>
                    <a:pt x="652" y="125"/>
                    <a:pt x="528" y="1"/>
                    <a:pt x="372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9"/>
          <p:cNvGrpSpPr/>
          <p:nvPr/>
        </p:nvGrpSpPr>
        <p:grpSpPr>
          <a:xfrm>
            <a:off x="557399" y="487206"/>
            <a:ext cx="452442" cy="452410"/>
            <a:chOff x="4790899" y="1865756"/>
            <a:chExt cx="376815" cy="376788"/>
          </a:xfrm>
          <a:solidFill>
            <a:schemeClr val="bg2"/>
          </a:solidFill>
        </p:grpSpPr>
        <p:sp>
          <p:nvSpPr>
            <p:cNvPr id="356" name="Google Shape;356;p39"/>
            <p:cNvSpPr/>
            <p:nvPr/>
          </p:nvSpPr>
          <p:spPr>
            <a:xfrm>
              <a:off x="5093997" y="2126153"/>
              <a:ext cx="17626" cy="15089"/>
            </a:xfrm>
            <a:custGeom>
              <a:avLst/>
              <a:gdLst/>
              <a:ahLst/>
              <a:cxnLst/>
              <a:rect l="l" t="t" r="r" b="b"/>
              <a:pathLst>
                <a:path w="653" h="559" extrusionOk="0">
                  <a:moveTo>
                    <a:pt x="280" y="0"/>
                  </a:moveTo>
                  <a:cubicBezTo>
                    <a:pt x="218" y="0"/>
                    <a:pt x="156" y="0"/>
                    <a:pt x="125" y="62"/>
                  </a:cubicBezTo>
                  <a:cubicBezTo>
                    <a:pt x="63" y="93"/>
                    <a:pt x="32" y="155"/>
                    <a:pt x="32" y="217"/>
                  </a:cubicBezTo>
                  <a:cubicBezTo>
                    <a:pt x="1" y="279"/>
                    <a:pt x="32" y="372"/>
                    <a:pt x="63" y="434"/>
                  </a:cubicBezTo>
                  <a:cubicBezTo>
                    <a:pt x="94" y="496"/>
                    <a:pt x="156" y="527"/>
                    <a:pt x="249" y="558"/>
                  </a:cubicBezTo>
                  <a:lnTo>
                    <a:pt x="280" y="558"/>
                  </a:lnTo>
                  <a:cubicBezTo>
                    <a:pt x="590" y="527"/>
                    <a:pt x="652" y="62"/>
                    <a:pt x="3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4790899" y="1865756"/>
              <a:ext cx="376815" cy="376788"/>
            </a:xfrm>
            <a:custGeom>
              <a:avLst/>
              <a:gdLst/>
              <a:ahLst/>
              <a:cxnLst/>
              <a:rect l="l" t="t" r="r" b="b"/>
              <a:pathLst>
                <a:path w="13960" h="13959" extrusionOk="0">
                  <a:moveTo>
                    <a:pt x="9572" y="558"/>
                  </a:moveTo>
                  <a:cubicBezTo>
                    <a:pt x="11060" y="558"/>
                    <a:pt x="12389" y="1419"/>
                    <a:pt x="13029" y="2761"/>
                  </a:cubicBezTo>
                  <a:lnTo>
                    <a:pt x="6019" y="2761"/>
                  </a:lnTo>
                  <a:cubicBezTo>
                    <a:pt x="6670" y="1427"/>
                    <a:pt x="8004" y="558"/>
                    <a:pt x="9493" y="558"/>
                  </a:cubicBezTo>
                  <a:cubicBezTo>
                    <a:pt x="9519" y="558"/>
                    <a:pt x="9545" y="558"/>
                    <a:pt x="9572" y="558"/>
                  </a:cubicBezTo>
                  <a:close/>
                  <a:moveTo>
                    <a:pt x="13432" y="3288"/>
                  </a:moveTo>
                  <a:lnTo>
                    <a:pt x="13432" y="5118"/>
                  </a:lnTo>
                  <a:lnTo>
                    <a:pt x="5274" y="5118"/>
                  </a:lnTo>
                  <a:lnTo>
                    <a:pt x="5274" y="3288"/>
                  </a:lnTo>
                  <a:close/>
                  <a:moveTo>
                    <a:pt x="13401" y="5677"/>
                  </a:moveTo>
                  <a:cubicBezTo>
                    <a:pt x="13370" y="6297"/>
                    <a:pt x="13308" y="6948"/>
                    <a:pt x="13122" y="7569"/>
                  </a:cubicBezTo>
                  <a:cubicBezTo>
                    <a:pt x="12998" y="7538"/>
                    <a:pt x="12874" y="7476"/>
                    <a:pt x="12750" y="7414"/>
                  </a:cubicBezTo>
                  <a:cubicBezTo>
                    <a:pt x="12067" y="6948"/>
                    <a:pt x="11540" y="6359"/>
                    <a:pt x="11137" y="5677"/>
                  </a:cubicBezTo>
                  <a:close/>
                  <a:moveTo>
                    <a:pt x="4561" y="7196"/>
                  </a:moveTo>
                  <a:cubicBezTo>
                    <a:pt x="4623" y="7445"/>
                    <a:pt x="4654" y="7724"/>
                    <a:pt x="4654" y="7972"/>
                  </a:cubicBezTo>
                  <a:cubicBezTo>
                    <a:pt x="4654" y="8437"/>
                    <a:pt x="4561" y="8872"/>
                    <a:pt x="4375" y="9275"/>
                  </a:cubicBezTo>
                  <a:cubicBezTo>
                    <a:pt x="4223" y="9351"/>
                    <a:pt x="3873" y="9485"/>
                    <a:pt x="3489" y="9485"/>
                  </a:cubicBezTo>
                  <a:cubicBezTo>
                    <a:pt x="3247" y="9485"/>
                    <a:pt x="2990" y="9431"/>
                    <a:pt x="2762" y="9275"/>
                  </a:cubicBezTo>
                  <a:cubicBezTo>
                    <a:pt x="2400" y="9058"/>
                    <a:pt x="1996" y="8946"/>
                    <a:pt x="1593" y="8946"/>
                  </a:cubicBezTo>
                  <a:cubicBezTo>
                    <a:pt x="1305" y="8946"/>
                    <a:pt x="1017" y="9003"/>
                    <a:pt x="745" y="9120"/>
                  </a:cubicBezTo>
                  <a:cubicBezTo>
                    <a:pt x="621" y="8747"/>
                    <a:pt x="559" y="8344"/>
                    <a:pt x="559" y="7972"/>
                  </a:cubicBezTo>
                  <a:cubicBezTo>
                    <a:pt x="559" y="7693"/>
                    <a:pt x="590" y="7445"/>
                    <a:pt x="621" y="7196"/>
                  </a:cubicBezTo>
                  <a:close/>
                  <a:moveTo>
                    <a:pt x="1624" y="9473"/>
                  </a:moveTo>
                  <a:cubicBezTo>
                    <a:pt x="1908" y="9473"/>
                    <a:pt x="2190" y="9552"/>
                    <a:pt x="2451" y="9709"/>
                  </a:cubicBezTo>
                  <a:cubicBezTo>
                    <a:pt x="2762" y="9926"/>
                    <a:pt x="3134" y="10019"/>
                    <a:pt x="3506" y="10019"/>
                  </a:cubicBezTo>
                  <a:cubicBezTo>
                    <a:pt x="3661" y="10019"/>
                    <a:pt x="3816" y="10019"/>
                    <a:pt x="3971" y="9988"/>
                  </a:cubicBezTo>
                  <a:lnTo>
                    <a:pt x="3971" y="9988"/>
                  </a:lnTo>
                  <a:cubicBezTo>
                    <a:pt x="3661" y="10422"/>
                    <a:pt x="3134" y="10671"/>
                    <a:pt x="2607" y="10702"/>
                  </a:cubicBezTo>
                  <a:cubicBezTo>
                    <a:pt x="1893" y="10640"/>
                    <a:pt x="1273" y="10236"/>
                    <a:pt x="963" y="9616"/>
                  </a:cubicBezTo>
                  <a:cubicBezTo>
                    <a:pt x="1180" y="9521"/>
                    <a:pt x="1403" y="9473"/>
                    <a:pt x="1624" y="9473"/>
                  </a:cubicBezTo>
                  <a:close/>
                  <a:moveTo>
                    <a:pt x="11850" y="11787"/>
                  </a:moveTo>
                  <a:lnTo>
                    <a:pt x="11850" y="12315"/>
                  </a:lnTo>
                  <a:lnTo>
                    <a:pt x="7508" y="12315"/>
                  </a:lnTo>
                  <a:lnTo>
                    <a:pt x="7197" y="11787"/>
                  </a:lnTo>
                  <a:close/>
                  <a:moveTo>
                    <a:pt x="2886" y="11229"/>
                  </a:moveTo>
                  <a:lnTo>
                    <a:pt x="2886" y="12594"/>
                  </a:lnTo>
                  <a:cubicBezTo>
                    <a:pt x="2886" y="12749"/>
                    <a:pt x="3010" y="12873"/>
                    <a:pt x="3165" y="12873"/>
                  </a:cubicBezTo>
                  <a:cubicBezTo>
                    <a:pt x="3351" y="12873"/>
                    <a:pt x="3568" y="12966"/>
                    <a:pt x="3723" y="13121"/>
                  </a:cubicBezTo>
                  <a:cubicBezTo>
                    <a:pt x="3816" y="13183"/>
                    <a:pt x="3878" y="13307"/>
                    <a:pt x="3909" y="13400"/>
                  </a:cubicBezTo>
                  <a:lnTo>
                    <a:pt x="1273" y="13400"/>
                  </a:lnTo>
                  <a:cubicBezTo>
                    <a:pt x="1397" y="13090"/>
                    <a:pt x="1707" y="12873"/>
                    <a:pt x="2048" y="12873"/>
                  </a:cubicBezTo>
                  <a:cubicBezTo>
                    <a:pt x="2203" y="12873"/>
                    <a:pt x="2327" y="12749"/>
                    <a:pt x="2327" y="12594"/>
                  </a:cubicBezTo>
                  <a:lnTo>
                    <a:pt x="2327" y="11229"/>
                  </a:lnTo>
                  <a:close/>
                  <a:moveTo>
                    <a:pt x="11819" y="12873"/>
                  </a:moveTo>
                  <a:lnTo>
                    <a:pt x="11850" y="13400"/>
                  </a:lnTo>
                  <a:lnTo>
                    <a:pt x="7197" y="13400"/>
                  </a:lnTo>
                  <a:lnTo>
                    <a:pt x="7508" y="12873"/>
                  </a:lnTo>
                  <a:close/>
                  <a:moveTo>
                    <a:pt x="9493" y="0"/>
                  </a:moveTo>
                  <a:cubicBezTo>
                    <a:pt x="8903" y="0"/>
                    <a:pt x="8345" y="124"/>
                    <a:pt x="7818" y="341"/>
                  </a:cubicBezTo>
                  <a:cubicBezTo>
                    <a:pt x="7539" y="465"/>
                    <a:pt x="7290" y="589"/>
                    <a:pt x="7042" y="744"/>
                  </a:cubicBezTo>
                  <a:cubicBezTo>
                    <a:pt x="6825" y="900"/>
                    <a:pt x="6608" y="1086"/>
                    <a:pt x="6391" y="1272"/>
                  </a:cubicBezTo>
                  <a:cubicBezTo>
                    <a:pt x="6205" y="1489"/>
                    <a:pt x="6019" y="1706"/>
                    <a:pt x="5864" y="1954"/>
                  </a:cubicBezTo>
                  <a:cubicBezTo>
                    <a:pt x="5708" y="2171"/>
                    <a:pt x="5553" y="2420"/>
                    <a:pt x="5460" y="2668"/>
                  </a:cubicBezTo>
                  <a:cubicBezTo>
                    <a:pt x="5429" y="2699"/>
                    <a:pt x="5429" y="2730"/>
                    <a:pt x="5398" y="2761"/>
                  </a:cubicBezTo>
                  <a:lnTo>
                    <a:pt x="4995" y="2761"/>
                  </a:lnTo>
                  <a:cubicBezTo>
                    <a:pt x="4840" y="2761"/>
                    <a:pt x="4716" y="2885"/>
                    <a:pt x="4716" y="3040"/>
                  </a:cubicBezTo>
                  <a:lnTo>
                    <a:pt x="4716" y="5397"/>
                  </a:lnTo>
                  <a:cubicBezTo>
                    <a:pt x="4716" y="5552"/>
                    <a:pt x="4840" y="5677"/>
                    <a:pt x="4995" y="5677"/>
                  </a:cubicBezTo>
                  <a:lnTo>
                    <a:pt x="5057" y="5677"/>
                  </a:lnTo>
                  <a:lnTo>
                    <a:pt x="4592" y="6669"/>
                  </a:lnTo>
                  <a:lnTo>
                    <a:pt x="435" y="6669"/>
                  </a:lnTo>
                  <a:cubicBezTo>
                    <a:pt x="311" y="6669"/>
                    <a:pt x="218" y="6731"/>
                    <a:pt x="187" y="6855"/>
                  </a:cubicBezTo>
                  <a:cubicBezTo>
                    <a:pt x="63" y="7227"/>
                    <a:pt x="32" y="7600"/>
                    <a:pt x="32" y="7972"/>
                  </a:cubicBezTo>
                  <a:cubicBezTo>
                    <a:pt x="1" y="8778"/>
                    <a:pt x="280" y="9585"/>
                    <a:pt x="745" y="10267"/>
                  </a:cubicBezTo>
                  <a:cubicBezTo>
                    <a:pt x="1025" y="10609"/>
                    <a:pt x="1366" y="10888"/>
                    <a:pt x="1800" y="11074"/>
                  </a:cubicBezTo>
                  <a:lnTo>
                    <a:pt x="1800" y="12346"/>
                  </a:lnTo>
                  <a:cubicBezTo>
                    <a:pt x="1149" y="12501"/>
                    <a:pt x="714" y="13059"/>
                    <a:pt x="714" y="13711"/>
                  </a:cubicBezTo>
                  <a:cubicBezTo>
                    <a:pt x="714" y="13835"/>
                    <a:pt x="838" y="13959"/>
                    <a:pt x="963" y="13959"/>
                  </a:cubicBezTo>
                  <a:lnTo>
                    <a:pt x="4251" y="13959"/>
                  </a:lnTo>
                  <a:cubicBezTo>
                    <a:pt x="4406" y="13959"/>
                    <a:pt x="4530" y="13835"/>
                    <a:pt x="4530" y="13711"/>
                  </a:cubicBezTo>
                  <a:cubicBezTo>
                    <a:pt x="4530" y="13338"/>
                    <a:pt x="4375" y="12997"/>
                    <a:pt x="4127" y="12718"/>
                  </a:cubicBezTo>
                  <a:cubicBezTo>
                    <a:pt x="3940" y="12532"/>
                    <a:pt x="3692" y="12408"/>
                    <a:pt x="3444" y="12346"/>
                  </a:cubicBezTo>
                  <a:lnTo>
                    <a:pt x="3444" y="11074"/>
                  </a:lnTo>
                  <a:cubicBezTo>
                    <a:pt x="3847" y="10888"/>
                    <a:pt x="4220" y="10609"/>
                    <a:pt x="4468" y="10236"/>
                  </a:cubicBezTo>
                  <a:cubicBezTo>
                    <a:pt x="4964" y="9585"/>
                    <a:pt x="5212" y="8778"/>
                    <a:pt x="5212" y="7972"/>
                  </a:cubicBezTo>
                  <a:cubicBezTo>
                    <a:pt x="5212" y="7693"/>
                    <a:pt x="5181" y="7445"/>
                    <a:pt x="5150" y="7196"/>
                  </a:cubicBezTo>
                  <a:lnTo>
                    <a:pt x="5708" y="7196"/>
                  </a:lnTo>
                  <a:lnTo>
                    <a:pt x="5708" y="9864"/>
                  </a:lnTo>
                  <a:cubicBezTo>
                    <a:pt x="5708" y="10081"/>
                    <a:pt x="5771" y="10267"/>
                    <a:pt x="5957" y="10422"/>
                  </a:cubicBezTo>
                  <a:cubicBezTo>
                    <a:pt x="6081" y="10578"/>
                    <a:pt x="6298" y="10671"/>
                    <a:pt x="6515" y="10671"/>
                  </a:cubicBezTo>
                  <a:lnTo>
                    <a:pt x="7694" y="10671"/>
                  </a:lnTo>
                  <a:lnTo>
                    <a:pt x="7694" y="11260"/>
                  </a:lnTo>
                  <a:lnTo>
                    <a:pt x="6763" y="11260"/>
                  </a:lnTo>
                  <a:cubicBezTo>
                    <a:pt x="6751" y="11258"/>
                    <a:pt x="6738" y="11257"/>
                    <a:pt x="6727" y="11257"/>
                  </a:cubicBezTo>
                  <a:cubicBezTo>
                    <a:pt x="6532" y="11257"/>
                    <a:pt x="6427" y="11488"/>
                    <a:pt x="6515" y="11663"/>
                  </a:cubicBezTo>
                  <a:lnTo>
                    <a:pt x="7104" y="12594"/>
                  </a:lnTo>
                  <a:lnTo>
                    <a:pt x="6515" y="13555"/>
                  </a:lnTo>
                  <a:cubicBezTo>
                    <a:pt x="6484" y="13648"/>
                    <a:pt x="6484" y="13742"/>
                    <a:pt x="6515" y="13835"/>
                  </a:cubicBezTo>
                  <a:cubicBezTo>
                    <a:pt x="6577" y="13928"/>
                    <a:pt x="6670" y="13959"/>
                    <a:pt x="6763" y="13959"/>
                  </a:cubicBezTo>
                  <a:lnTo>
                    <a:pt x="12161" y="13959"/>
                  </a:lnTo>
                  <a:cubicBezTo>
                    <a:pt x="12316" y="13959"/>
                    <a:pt x="12440" y="13835"/>
                    <a:pt x="12440" y="13711"/>
                  </a:cubicBezTo>
                  <a:lnTo>
                    <a:pt x="12440" y="11508"/>
                  </a:lnTo>
                  <a:cubicBezTo>
                    <a:pt x="12440" y="11353"/>
                    <a:pt x="12316" y="11229"/>
                    <a:pt x="12161" y="11229"/>
                  </a:cubicBezTo>
                  <a:lnTo>
                    <a:pt x="11850" y="11229"/>
                  </a:lnTo>
                  <a:lnTo>
                    <a:pt x="11850" y="11105"/>
                  </a:lnTo>
                  <a:cubicBezTo>
                    <a:pt x="11850" y="10950"/>
                    <a:pt x="11695" y="10857"/>
                    <a:pt x="11571" y="10857"/>
                  </a:cubicBezTo>
                  <a:cubicBezTo>
                    <a:pt x="11416" y="10857"/>
                    <a:pt x="11292" y="11012"/>
                    <a:pt x="11323" y="11167"/>
                  </a:cubicBezTo>
                  <a:cubicBezTo>
                    <a:pt x="11323" y="11167"/>
                    <a:pt x="11323" y="11198"/>
                    <a:pt x="11323" y="11229"/>
                  </a:cubicBezTo>
                  <a:lnTo>
                    <a:pt x="8190" y="11229"/>
                  </a:lnTo>
                  <a:lnTo>
                    <a:pt x="8190" y="10422"/>
                  </a:lnTo>
                  <a:cubicBezTo>
                    <a:pt x="8190" y="10267"/>
                    <a:pt x="8066" y="10143"/>
                    <a:pt x="7911" y="10143"/>
                  </a:cubicBezTo>
                  <a:lnTo>
                    <a:pt x="6515" y="10143"/>
                  </a:lnTo>
                  <a:cubicBezTo>
                    <a:pt x="6360" y="10143"/>
                    <a:pt x="6236" y="10019"/>
                    <a:pt x="6236" y="9864"/>
                  </a:cubicBezTo>
                  <a:lnTo>
                    <a:pt x="6236" y="8872"/>
                  </a:lnTo>
                  <a:lnTo>
                    <a:pt x="6267" y="8872"/>
                  </a:lnTo>
                  <a:cubicBezTo>
                    <a:pt x="6322" y="8875"/>
                    <a:pt x="6377" y="8877"/>
                    <a:pt x="6432" y="8877"/>
                  </a:cubicBezTo>
                  <a:cubicBezTo>
                    <a:pt x="6810" y="8877"/>
                    <a:pt x="7183" y="8786"/>
                    <a:pt x="7508" y="8623"/>
                  </a:cubicBezTo>
                  <a:cubicBezTo>
                    <a:pt x="7632" y="8530"/>
                    <a:pt x="7632" y="8344"/>
                    <a:pt x="7539" y="8220"/>
                  </a:cubicBezTo>
                  <a:cubicBezTo>
                    <a:pt x="7489" y="8154"/>
                    <a:pt x="7421" y="8123"/>
                    <a:pt x="7350" y="8123"/>
                  </a:cubicBezTo>
                  <a:cubicBezTo>
                    <a:pt x="7288" y="8123"/>
                    <a:pt x="7224" y="8146"/>
                    <a:pt x="7166" y="8189"/>
                  </a:cubicBezTo>
                  <a:cubicBezTo>
                    <a:pt x="6856" y="8313"/>
                    <a:pt x="6546" y="8344"/>
                    <a:pt x="6236" y="8344"/>
                  </a:cubicBezTo>
                  <a:lnTo>
                    <a:pt x="6236" y="6917"/>
                  </a:lnTo>
                  <a:cubicBezTo>
                    <a:pt x="6236" y="6855"/>
                    <a:pt x="6205" y="6793"/>
                    <a:pt x="6143" y="6731"/>
                  </a:cubicBezTo>
                  <a:cubicBezTo>
                    <a:pt x="6097" y="6686"/>
                    <a:pt x="6052" y="6657"/>
                    <a:pt x="6007" y="6657"/>
                  </a:cubicBezTo>
                  <a:cubicBezTo>
                    <a:pt x="5990" y="6657"/>
                    <a:pt x="5973" y="6661"/>
                    <a:pt x="5957" y="6669"/>
                  </a:cubicBezTo>
                  <a:lnTo>
                    <a:pt x="5181" y="6669"/>
                  </a:lnTo>
                  <a:lnTo>
                    <a:pt x="5615" y="5677"/>
                  </a:lnTo>
                  <a:lnTo>
                    <a:pt x="9865" y="5677"/>
                  </a:lnTo>
                  <a:cubicBezTo>
                    <a:pt x="9865" y="5956"/>
                    <a:pt x="9772" y="6452"/>
                    <a:pt x="8966" y="6731"/>
                  </a:cubicBezTo>
                  <a:cubicBezTo>
                    <a:pt x="8810" y="6762"/>
                    <a:pt x="8748" y="6917"/>
                    <a:pt x="8810" y="7072"/>
                  </a:cubicBezTo>
                  <a:cubicBezTo>
                    <a:pt x="8841" y="7165"/>
                    <a:pt x="8934" y="7259"/>
                    <a:pt x="9059" y="7259"/>
                  </a:cubicBezTo>
                  <a:lnTo>
                    <a:pt x="9152" y="7259"/>
                  </a:lnTo>
                  <a:cubicBezTo>
                    <a:pt x="9741" y="7103"/>
                    <a:pt x="10206" y="6669"/>
                    <a:pt x="10361" y="6080"/>
                  </a:cubicBezTo>
                  <a:cubicBezTo>
                    <a:pt x="10392" y="5956"/>
                    <a:pt x="10392" y="5832"/>
                    <a:pt x="10392" y="5708"/>
                  </a:cubicBezTo>
                  <a:lnTo>
                    <a:pt x="10454" y="5708"/>
                  </a:lnTo>
                  <a:cubicBezTo>
                    <a:pt x="10982" y="6514"/>
                    <a:pt x="11664" y="7414"/>
                    <a:pt x="12409" y="7879"/>
                  </a:cubicBezTo>
                  <a:cubicBezTo>
                    <a:pt x="12192" y="8127"/>
                    <a:pt x="12005" y="8406"/>
                    <a:pt x="11819" y="8685"/>
                  </a:cubicBezTo>
                  <a:cubicBezTo>
                    <a:pt x="11788" y="8747"/>
                    <a:pt x="11757" y="8809"/>
                    <a:pt x="11788" y="8903"/>
                  </a:cubicBezTo>
                  <a:cubicBezTo>
                    <a:pt x="11788" y="8965"/>
                    <a:pt x="11850" y="9027"/>
                    <a:pt x="11912" y="9058"/>
                  </a:cubicBezTo>
                  <a:cubicBezTo>
                    <a:pt x="11943" y="9089"/>
                    <a:pt x="12005" y="9120"/>
                    <a:pt x="12036" y="9120"/>
                  </a:cubicBezTo>
                  <a:cubicBezTo>
                    <a:pt x="12129" y="9120"/>
                    <a:pt x="12223" y="9058"/>
                    <a:pt x="12285" y="8965"/>
                  </a:cubicBezTo>
                  <a:cubicBezTo>
                    <a:pt x="12440" y="8685"/>
                    <a:pt x="12626" y="8406"/>
                    <a:pt x="12843" y="8158"/>
                  </a:cubicBezTo>
                  <a:lnTo>
                    <a:pt x="12905" y="8065"/>
                  </a:lnTo>
                  <a:cubicBezTo>
                    <a:pt x="13029" y="8096"/>
                    <a:pt x="13184" y="8127"/>
                    <a:pt x="13308" y="8127"/>
                  </a:cubicBezTo>
                  <a:cubicBezTo>
                    <a:pt x="13432" y="8127"/>
                    <a:pt x="13525" y="8034"/>
                    <a:pt x="13587" y="7941"/>
                  </a:cubicBezTo>
                  <a:cubicBezTo>
                    <a:pt x="13867" y="7414"/>
                    <a:pt x="13960" y="5428"/>
                    <a:pt x="13960" y="5397"/>
                  </a:cubicBezTo>
                  <a:lnTo>
                    <a:pt x="13960" y="3040"/>
                  </a:lnTo>
                  <a:cubicBezTo>
                    <a:pt x="13960" y="2885"/>
                    <a:pt x="13836" y="2761"/>
                    <a:pt x="13680" y="2761"/>
                  </a:cubicBezTo>
                  <a:lnTo>
                    <a:pt x="13618" y="2761"/>
                  </a:lnTo>
                  <a:lnTo>
                    <a:pt x="13618" y="2730"/>
                  </a:lnTo>
                  <a:cubicBezTo>
                    <a:pt x="13494" y="2451"/>
                    <a:pt x="13370" y="2202"/>
                    <a:pt x="13215" y="1954"/>
                  </a:cubicBezTo>
                  <a:cubicBezTo>
                    <a:pt x="12874" y="1489"/>
                    <a:pt x="12471" y="1086"/>
                    <a:pt x="12005" y="775"/>
                  </a:cubicBezTo>
                  <a:cubicBezTo>
                    <a:pt x="11757" y="620"/>
                    <a:pt x="11509" y="465"/>
                    <a:pt x="11261" y="341"/>
                  </a:cubicBezTo>
                  <a:cubicBezTo>
                    <a:pt x="10703" y="124"/>
                    <a:pt x="10113" y="0"/>
                    <a:pt x="9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39"/>
          <p:cNvSpPr/>
          <p:nvPr/>
        </p:nvSpPr>
        <p:spPr>
          <a:xfrm>
            <a:off x="379370" y="347364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6276732" y="3653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Image 2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173837"/>
            <a:ext cx="6822240" cy="342062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39" y="-1"/>
            <a:ext cx="1764361" cy="1225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628862" y="1264697"/>
            <a:ext cx="952644" cy="3450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head</a:t>
            </a:r>
            <a:endParaRPr dirty="0"/>
          </a:p>
        </p:txBody>
      </p:sp>
      <p:sp>
        <p:nvSpPr>
          <p:cNvPr id="374" name="Google Shape;374;p40"/>
          <p:cNvSpPr txBox="1">
            <a:spLocks noGrp="1"/>
          </p:cNvSpPr>
          <p:nvPr>
            <p:ph type="title" idx="8"/>
          </p:nvPr>
        </p:nvSpPr>
        <p:spPr>
          <a:xfrm>
            <a:off x="-14325" y="2571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</a:t>
            </a:r>
            <a:r>
              <a:rPr lang="en" dirty="0" smtClean="0"/>
              <a:t>es fichiers</a:t>
            </a:r>
            <a:endParaRPr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title" idx="4"/>
          </p:nvPr>
        </p:nvSpPr>
        <p:spPr>
          <a:xfrm>
            <a:off x="611618" y="2705185"/>
            <a:ext cx="846872" cy="3601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body</a:t>
            </a:r>
            <a:endParaRPr dirty="0"/>
          </a:p>
        </p:txBody>
      </p:sp>
      <p:cxnSp>
        <p:nvCxnSpPr>
          <p:cNvPr id="379" name="Google Shape;379;p40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0" name="Google Shape;380;p40"/>
          <p:cNvGrpSpPr/>
          <p:nvPr/>
        </p:nvGrpSpPr>
        <p:grpSpPr>
          <a:xfrm>
            <a:off x="1486255" y="1353547"/>
            <a:ext cx="347813" cy="347838"/>
            <a:chOff x="3977075" y="2466906"/>
            <a:chExt cx="376788" cy="376815"/>
          </a:xfrm>
        </p:grpSpPr>
        <p:sp>
          <p:nvSpPr>
            <p:cNvPr id="381" name="Google Shape;381;p40"/>
            <p:cNvSpPr/>
            <p:nvPr/>
          </p:nvSpPr>
          <p:spPr>
            <a:xfrm>
              <a:off x="4336264" y="2761637"/>
              <a:ext cx="17599" cy="14468"/>
            </a:xfrm>
            <a:custGeom>
              <a:avLst/>
              <a:gdLst/>
              <a:ahLst/>
              <a:cxnLst/>
              <a:rect l="l" t="t" r="r" b="b"/>
              <a:pathLst>
                <a:path w="652" h="536" extrusionOk="0">
                  <a:moveTo>
                    <a:pt x="373" y="1"/>
                  </a:moveTo>
                  <a:cubicBezTo>
                    <a:pt x="125" y="1"/>
                    <a:pt x="0" y="280"/>
                    <a:pt x="187" y="466"/>
                  </a:cubicBezTo>
                  <a:cubicBezTo>
                    <a:pt x="235" y="514"/>
                    <a:pt x="298" y="535"/>
                    <a:pt x="362" y="535"/>
                  </a:cubicBezTo>
                  <a:cubicBezTo>
                    <a:pt x="504" y="535"/>
                    <a:pt x="652" y="430"/>
                    <a:pt x="652" y="280"/>
                  </a:cubicBezTo>
                  <a:cubicBezTo>
                    <a:pt x="652" y="125"/>
                    <a:pt x="52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977075" y="2466906"/>
              <a:ext cx="376788" cy="376815"/>
            </a:xfrm>
            <a:custGeom>
              <a:avLst/>
              <a:gdLst/>
              <a:ahLst/>
              <a:cxnLst/>
              <a:rect l="l" t="t" r="r" b="b"/>
              <a:pathLst>
                <a:path w="13959" h="13960" extrusionOk="0">
                  <a:moveTo>
                    <a:pt x="4405" y="1676"/>
                  </a:moveTo>
                  <a:cubicBezTo>
                    <a:pt x="4312" y="1862"/>
                    <a:pt x="4157" y="2017"/>
                    <a:pt x="4002" y="2172"/>
                  </a:cubicBezTo>
                  <a:cubicBezTo>
                    <a:pt x="3567" y="2482"/>
                    <a:pt x="3195" y="2917"/>
                    <a:pt x="2885" y="3382"/>
                  </a:cubicBezTo>
                  <a:cubicBezTo>
                    <a:pt x="2730" y="3196"/>
                    <a:pt x="2606" y="3010"/>
                    <a:pt x="2544" y="2824"/>
                  </a:cubicBezTo>
                  <a:cubicBezTo>
                    <a:pt x="2451" y="2544"/>
                    <a:pt x="2389" y="2296"/>
                    <a:pt x="2389" y="2017"/>
                  </a:cubicBezTo>
                  <a:cubicBezTo>
                    <a:pt x="2389" y="1893"/>
                    <a:pt x="2389" y="1769"/>
                    <a:pt x="2420" y="1676"/>
                  </a:cubicBezTo>
                  <a:close/>
                  <a:moveTo>
                    <a:pt x="9554" y="1676"/>
                  </a:moveTo>
                  <a:lnTo>
                    <a:pt x="13401" y="1707"/>
                  </a:lnTo>
                  <a:lnTo>
                    <a:pt x="13401" y="2700"/>
                  </a:lnTo>
                  <a:cubicBezTo>
                    <a:pt x="13401" y="2793"/>
                    <a:pt x="13369" y="2886"/>
                    <a:pt x="13338" y="2979"/>
                  </a:cubicBezTo>
                  <a:cubicBezTo>
                    <a:pt x="13214" y="3196"/>
                    <a:pt x="13059" y="3382"/>
                    <a:pt x="12873" y="3506"/>
                  </a:cubicBezTo>
                  <a:cubicBezTo>
                    <a:pt x="12532" y="3754"/>
                    <a:pt x="12191" y="3971"/>
                    <a:pt x="11819" y="4157"/>
                  </a:cubicBezTo>
                  <a:lnTo>
                    <a:pt x="11539" y="4282"/>
                  </a:lnTo>
                  <a:cubicBezTo>
                    <a:pt x="11198" y="3444"/>
                    <a:pt x="10671" y="2700"/>
                    <a:pt x="9957" y="2172"/>
                  </a:cubicBezTo>
                  <a:cubicBezTo>
                    <a:pt x="9802" y="2017"/>
                    <a:pt x="9647" y="1862"/>
                    <a:pt x="9554" y="1676"/>
                  </a:cubicBezTo>
                  <a:close/>
                  <a:moveTo>
                    <a:pt x="1892" y="1707"/>
                  </a:moveTo>
                  <a:cubicBezTo>
                    <a:pt x="1892" y="1800"/>
                    <a:pt x="1892" y="1924"/>
                    <a:pt x="1892" y="2017"/>
                  </a:cubicBezTo>
                  <a:cubicBezTo>
                    <a:pt x="1892" y="2358"/>
                    <a:pt x="1954" y="2700"/>
                    <a:pt x="2078" y="3010"/>
                  </a:cubicBezTo>
                  <a:cubicBezTo>
                    <a:pt x="2140" y="3196"/>
                    <a:pt x="2234" y="3382"/>
                    <a:pt x="2358" y="3537"/>
                  </a:cubicBezTo>
                  <a:cubicBezTo>
                    <a:pt x="2420" y="3661"/>
                    <a:pt x="2513" y="3754"/>
                    <a:pt x="2637" y="3878"/>
                  </a:cubicBezTo>
                  <a:cubicBezTo>
                    <a:pt x="2513" y="4095"/>
                    <a:pt x="2420" y="4313"/>
                    <a:pt x="2358" y="4561"/>
                  </a:cubicBezTo>
                  <a:lnTo>
                    <a:pt x="590" y="3878"/>
                  </a:lnTo>
                  <a:lnTo>
                    <a:pt x="590" y="1707"/>
                  </a:lnTo>
                  <a:close/>
                  <a:moveTo>
                    <a:pt x="13401" y="3785"/>
                  </a:moveTo>
                  <a:lnTo>
                    <a:pt x="13401" y="6205"/>
                  </a:lnTo>
                  <a:lnTo>
                    <a:pt x="11850" y="5801"/>
                  </a:lnTo>
                  <a:cubicBezTo>
                    <a:pt x="11850" y="5460"/>
                    <a:pt x="11787" y="5119"/>
                    <a:pt x="11694" y="4809"/>
                  </a:cubicBezTo>
                  <a:cubicBezTo>
                    <a:pt x="12036" y="4654"/>
                    <a:pt x="12346" y="4499"/>
                    <a:pt x="12656" y="4313"/>
                  </a:cubicBezTo>
                  <a:cubicBezTo>
                    <a:pt x="12935" y="4157"/>
                    <a:pt x="13183" y="3971"/>
                    <a:pt x="13401" y="3785"/>
                  </a:cubicBezTo>
                  <a:close/>
                  <a:moveTo>
                    <a:pt x="527" y="4437"/>
                  </a:moveTo>
                  <a:cubicBezTo>
                    <a:pt x="869" y="4561"/>
                    <a:pt x="1396" y="4778"/>
                    <a:pt x="2172" y="5088"/>
                  </a:cubicBezTo>
                  <a:cubicBezTo>
                    <a:pt x="2109" y="5398"/>
                    <a:pt x="2078" y="5708"/>
                    <a:pt x="2109" y="6019"/>
                  </a:cubicBezTo>
                  <a:cubicBezTo>
                    <a:pt x="2109" y="6442"/>
                    <a:pt x="2198" y="6865"/>
                    <a:pt x="2374" y="7259"/>
                  </a:cubicBezTo>
                  <a:lnTo>
                    <a:pt x="2374" y="7259"/>
                  </a:lnTo>
                  <a:cubicBezTo>
                    <a:pt x="2313" y="7255"/>
                    <a:pt x="2229" y="7226"/>
                    <a:pt x="2172" y="7197"/>
                  </a:cubicBezTo>
                  <a:cubicBezTo>
                    <a:pt x="1985" y="7135"/>
                    <a:pt x="1830" y="6980"/>
                    <a:pt x="1706" y="6825"/>
                  </a:cubicBezTo>
                  <a:cubicBezTo>
                    <a:pt x="1613" y="6701"/>
                    <a:pt x="1489" y="6577"/>
                    <a:pt x="1365" y="6484"/>
                  </a:cubicBezTo>
                  <a:cubicBezTo>
                    <a:pt x="1272" y="6391"/>
                    <a:pt x="1148" y="6329"/>
                    <a:pt x="1024" y="6267"/>
                  </a:cubicBezTo>
                  <a:cubicBezTo>
                    <a:pt x="869" y="6174"/>
                    <a:pt x="714" y="6143"/>
                    <a:pt x="527" y="6143"/>
                  </a:cubicBezTo>
                  <a:lnTo>
                    <a:pt x="527" y="4437"/>
                  </a:lnTo>
                  <a:close/>
                  <a:moveTo>
                    <a:pt x="11850" y="6360"/>
                  </a:moveTo>
                  <a:lnTo>
                    <a:pt x="13432" y="6763"/>
                  </a:lnTo>
                  <a:lnTo>
                    <a:pt x="13432" y="7756"/>
                  </a:lnTo>
                  <a:cubicBezTo>
                    <a:pt x="13432" y="7911"/>
                    <a:pt x="13401" y="8035"/>
                    <a:pt x="13307" y="8159"/>
                  </a:cubicBezTo>
                  <a:lnTo>
                    <a:pt x="13276" y="8128"/>
                  </a:lnTo>
                  <a:cubicBezTo>
                    <a:pt x="13090" y="8345"/>
                    <a:pt x="12842" y="8438"/>
                    <a:pt x="12594" y="8500"/>
                  </a:cubicBezTo>
                  <a:cubicBezTo>
                    <a:pt x="12253" y="8562"/>
                    <a:pt x="11912" y="8593"/>
                    <a:pt x="11539" y="8593"/>
                  </a:cubicBezTo>
                  <a:cubicBezTo>
                    <a:pt x="11291" y="8593"/>
                    <a:pt x="11012" y="8593"/>
                    <a:pt x="10826" y="8562"/>
                  </a:cubicBezTo>
                  <a:cubicBezTo>
                    <a:pt x="11353" y="7942"/>
                    <a:pt x="11694" y="7166"/>
                    <a:pt x="11850" y="6360"/>
                  </a:cubicBezTo>
                  <a:close/>
                  <a:moveTo>
                    <a:pt x="527" y="6670"/>
                  </a:moveTo>
                  <a:cubicBezTo>
                    <a:pt x="621" y="6670"/>
                    <a:pt x="714" y="6701"/>
                    <a:pt x="807" y="6732"/>
                  </a:cubicBezTo>
                  <a:cubicBezTo>
                    <a:pt x="993" y="6825"/>
                    <a:pt x="1148" y="6949"/>
                    <a:pt x="1272" y="7135"/>
                  </a:cubicBezTo>
                  <a:cubicBezTo>
                    <a:pt x="1427" y="7383"/>
                    <a:pt x="1675" y="7570"/>
                    <a:pt x="1985" y="7694"/>
                  </a:cubicBezTo>
                  <a:cubicBezTo>
                    <a:pt x="2172" y="7787"/>
                    <a:pt x="2389" y="7818"/>
                    <a:pt x="2606" y="7818"/>
                  </a:cubicBezTo>
                  <a:lnTo>
                    <a:pt x="2668" y="7818"/>
                  </a:lnTo>
                  <a:cubicBezTo>
                    <a:pt x="3071" y="8500"/>
                    <a:pt x="3567" y="9152"/>
                    <a:pt x="4126" y="9710"/>
                  </a:cubicBezTo>
                  <a:cubicBezTo>
                    <a:pt x="4064" y="9772"/>
                    <a:pt x="3971" y="9834"/>
                    <a:pt x="3847" y="9896"/>
                  </a:cubicBezTo>
                  <a:cubicBezTo>
                    <a:pt x="3567" y="10113"/>
                    <a:pt x="3226" y="10206"/>
                    <a:pt x="2885" y="10237"/>
                  </a:cubicBezTo>
                  <a:cubicBezTo>
                    <a:pt x="2730" y="10237"/>
                    <a:pt x="2606" y="10206"/>
                    <a:pt x="2482" y="10144"/>
                  </a:cubicBezTo>
                  <a:cubicBezTo>
                    <a:pt x="2327" y="10082"/>
                    <a:pt x="2203" y="9958"/>
                    <a:pt x="2109" y="9834"/>
                  </a:cubicBezTo>
                  <a:cubicBezTo>
                    <a:pt x="1799" y="9493"/>
                    <a:pt x="1458" y="9152"/>
                    <a:pt x="1086" y="8872"/>
                  </a:cubicBezTo>
                  <a:cubicBezTo>
                    <a:pt x="931" y="8779"/>
                    <a:pt x="745" y="8686"/>
                    <a:pt x="558" y="8655"/>
                  </a:cubicBezTo>
                  <a:lnTo>
                    <a:pt x="527" y="6670"/>
                  </a:lnTo>
                  <a:close/>
                  <a:moveTo>
                    <a:pt x="8748" y="528"/>
                  </a:moveTo>
                  <a:lnTo>
                    <a:pt x="8748" y="528"/>
                  </a:lnTo>
                  <a:cubicBezTo>
                    <a:pt x="8655" y="1335"/>
                    <a:pt x="8996" y="2110"/>
                    <a:pt x="9616" y="2575"/>
                  </a:cubicBezTo>
                  <a:cubicBezTo>
                    <a:pt x="10702" y="3413"/>
                    <a:pt x="11322" y="4685"/>
                    <a:pt x="11322" y="6050"/>
                  </a:cubicBezTo>
                  <a:cubicBezTo>
                    <a:pt x="11322" y="7011"/>
                    <a:pt x="10547" y="8283"/>
                    <a:pt x="9089" y="9710"/>
                  </a:cubicBezTo>
                  <a:cubicBezTo>
                    <a:pt x="8437" y="10361"/>
                    <a:pt x="7724" y="10982"/>
                    <a:pt x="6980" y="11540"/>
                  </a:cubicBezTo>
                  <a:cubicBezTo>
                    <a:pt x="6235" y="10982"/>
                    <a:pt x="5522" y="10361"/>
                    <a:pt x="4870" y="9710"/>
                  </a:cubicBezTo>
                  <a:cubicBezTo>
                    <a:pt x="3412" y="8283"/>
                    <a:pt x="2637" y="6980"/>
                    <a:pt x="2637" y="6050"/>
                  </a:cubicBezTo>
                  <a:cubicBezTo>
                    <a:pt x="2637" y="4685"/>
                    <a:pt x="3257" y="3413"/>
                    <a:pt x="4343" y="2606"/>
                  </a:cubicBezTo>
                  <a:cubicBezTo>
                    <a:pt x="4963" y="2110"/>
                    <a:pt x="5273" y="1335"/>
                    <a:pt x="5180" y="559"/>
                  </a:cubicBezTo>
                  <a:lnTo>
                    <a:pt x="8748" y="528"/>
                  </a:lnTo>
                  <a:close/>
                  <a:moveTo>
                    <a:pt x="10361" y="9183"/>
                  </a:moveTo>
                  <a:cubicBezTo>
                    <a:pt x="10547" y="9369"/>
                    <a:pt x="10733" y="9586"/>
                    <a:pt x="10857" y="9803"/>
                  </a:cubicBezTo>
                  <a:cubicBezTo>
                    <a:pt x="11136" y="10361"/>
                    <a:pt x="11322" y="10951"/>
                    <a:pt x="11322" y="11540"/>
                  </a:cubicBezTo>
                  <a:lnTo>
                    <a:pt x="11074" y="11540"/>
                  </a:lnTo>
                  <a:cubicBezTo>
                    <a:pt x="10671" y="11540"/>
                    <a:pt x="10299" y="11664"/>
                    <a:pt x="9957" y="11881"/>
                  </a:cubicBezTo>
                  <a:cubicBezTo>
                    <a:pt x="9926" y="11881"/>
                    <a:pt x="9895" y="11912"/>
                    <a:pt x="9895" y="11912"/>
                  </a:cubicBezTo>
                  <a:cubicBezTo>
                    <a:pt x="9802" y="11757"/>
                    <a:pt x="9709" y="11602"/>
                    <a:pt x="9585" y="11447"/>
                  </a:cubicBezTo>
                  <a:cubicBezTo>
                    <a:pt x="9337" y="11168"/>
                    <a:pt x="9027" y="10982"/>
                    <a:pt x="8686" y="10858"/>
                  </a:cubicBezTo>
                  <a:cubicBezTo>
                    <a:pt x="9275" y="10330"/>
                    <a:pt x="9833" y="9772"/>
                    <a:pt x="10361" y="9183"/>
                  </a:cubicBezTo>
                  <a:close/>
                  <a:moveTo>
                    <a:pt x="4529" y="10144"/>
                  </a:moveTo>
                  <a:cubicBezTo>
                    <a:pt x="5087" y="10703"/>
                    <a:pt x="5708" y="11261"/>
                    <a:pt x="6359" y="11757"/>
                  </a:cubicBezTo>
                  <a:cubicBezTo>
                    <a:pt x="6204" y="11788"/>
                    <a:pt x="6080" y="11850"/>
                    <a:pt x="5956" y="11912"/>
                  </a:cubicBezTo>
                  <a:cubicBezTo>
                    <a:pt x="5775" y="12003"/>
                    <a:pt x="5593" y="12123"/>
                    <a:pt x="5441" y="12244"/>
                  </a:cubicBezTo>
                  <a:lnTo>
                    <a:pt x="5441" y="12244"/>
                  </a:lnTo>
                  <a:cubicBezTo>
                    <a:pt x="5200" y="12123"/>
                    <a:pt x="4989" y="12001"/>
                    <a:pt x="4777" y="11850"/>
                  </a:cubicBezTo>
                  <a:cubicBezTo>
                    <a:pt x="4405" y="11571"/>
                    <a:pt x="4064" y="11230"/>
                    <a:pt x="3753" y="10858"/>
                  </a:cubicBezTo>
                  <a:lnTo>
                    <a:pt x="3567" y="10703"/>
                  </a:lnTo>
                  <a:cubicBezTo>
                    <a:pt x="3785" y="10609"/>
                    <a:pt x="3971" y="10516"/>
                    <a:pt x="4157" y="10392"/>
                  </a:cubicBezTo>
                  <a:cubicBezTo>
                    <a:pt x="4312" y="10299"/>
                    <a:pt x="4436" y="10206"/>
                    <a:pt x="4529" y="10144"/>
                  </a:cubicBezTo>
                  <a:close/>
                  <a:moveTo>
                    <a:pt x="558" y="9245"/>
                  </a:moveTo>
                  <a:cubicBezTo>
                    <a:pt x="652" y="9276"/>
                    <a:pt x="714" y="9307"/>
                    <a:pt x="807" y="9369"/>
                  </a:cubicBezTo>
                  <a:cubicBezTo>
                    <a:pt x="1117" y="9555"/>
                    <a:pt x="1396" y="9834"/>
                    <a:pt x="1644" y="10144"/>
                  </a:cubicBezTo>
                  <a:cubicBezTo>
                    <a:pt x="1830" y="10609"/>
                    <a:pt x="1923" y="11137"/>
                    <a:pt x="1923" y="11633"/>
                  </a:cubicBezTo>
                  <a:cubicBezTo>
                    <a:pt x="1923" y="11974"/>
                    <a:pt x="1861" y="12316"/>
                    <a:pt x="1737" y="12626"/>
                  </a:cubicBezTo>
                  <a:cubicBezTo>
                    <a:pt x="1613" y="12936"/>
                    <a:pt x="1396" y="13215"/>
                    <a:pt x="1117" y="13401"/>
                  </a:cubicBezTo>
                  <a:lnTo>
                    <a:pt x="558" y="13401"/>
                  </a:lnTo>
                  <a:lnTo>
                    <a:pt x="558" y="9245"/>
                  </a:lnTo>
                  <a:close/>
                  <a:moveTo>
                    <a:pt x="2358" y="10703"/>
                  </a:moveTo>
                  <a:cubicBezTo>
                    <a:pt x="2513" y="10765"/>
                    <a:pt x="2699" y="10796"/>
                    <a:pt x="2885" y="10796"/>
                  </a:cubicBezTo>
                  <a:lnTo>
                    <a:pt x="2947" y="10796"/>
                  </a:lnTo>
                  <a:cubicBezTo>
                    <a:pt x="3164" y="11044"/>
                    <a:pt x="3412" y="11323"/>
                    <a:pt x="3660" y="11571"/>
                  </a:cubicBezTo>
                  <a:cubicBezTo>
                    <a:pt x="3909" y="11819"/>
                    <a:pt x="4188" y="12067"/>
                    <a:pt x="4467" y="12284"/>
                  </a:cubicBezTo>
                  <a:cubicBezTo>
                    <a:pt x="4653" y="12409"/>
                    <a:pt x="4839" y="12533"/>
                    <a:pt x="5056" y="12626"/>
                  </a:cubicBezTo>
                  <a:cubicBezTo>
                    <a:pt x="4870" y="12874"/>
                    <a:pt x="4715" y="13122"/>
                    <a:pt x="4622" y="13401"/>
                  </a:cubicBezTo>
                  <a:lnTo>
                    <a:pt x="1892" y="13401"/>
                  </a:lnTo>
                  <a:cubicBezTo>
                    <a:pt x="2016" y="13246"/>
                    <a:pt x="2140" y="13060"/>
                    <a:pt x="2234" y="12843"/>
                  </a:cubicBezTo>
                  <a:cubicBezTo>
                    <a:pt x="2389" y="12471"/>
                    <a:pt x="2451" y="12067"/>
                    <a:pt x="2451" y="11664"/>
                  </a:cubicBezTo>
                  <a:cubicBezTo>
                    <a:pt x="2451" y="11323"/>
                    <a:pt x="2420" y="11013"/>
                    <a:pt x="2358" y="10703"/>
                  </a:cubicBezTo>
                  <a:close/>
                  <a:moveTo>
                    <a:pt x="8189" y="11261"/>
                  </a:moveTo>
                  <a:cubicBezTo>
                    <a:pt x="8375" y="11292"/>
                    <a:pt x="8561" y="11354"/>
                    <a:pt x="8717" y="11447"/>
                  </a:cubicBezTo>
                  <a:cubicBezTo>
                    <a:pt x="8903" y="11540"/>
                    <a:pt x="9027" y="11664"/>
                    <a:pt x="9182" y="11788"/>
                  </a:cubicBezTo>
                  <a:cubicBezTo>
                    <a:pt x="9306" y="11974"/>
                    <a:pt x="9430" y="12191"/>
                    <a:pt x="9492" y="12409"/>
                  </a:cubicBezTo>
                  <a:lnTo>
                    <a:pt x="9492" y="13401"/>
                  </a:lnTo>
                  <a:lnTo>
                    <a:pt x="5211" y="13401"/>
                  </a:lnTo>
                  <a:cubicBezTo>
                    <a:pt x="5429" y="12967"/>
                    <a:pt x="5770" y="12595"/>
                    <a:pt x="6235" y="12378"/>
                  </a:cubicBezTo>
                  <a:cubicBezTo>
                    <a:pt x="6390" y="12284"/>
                    <a:pt x="6576" y="12222"/>
                    <a:pt x="6793" y="12160"/>
                  </a:cubicBezTo>
                  <a:cubicBezTo>
                    <a:pt x="6855" y="12160"/>
                    <a:pt x="7011" y="12129"/>
                    <a:pt x="7011" y="12129"/>
                  </a:cubicBezTo>
                  <a:cubicBezTo>
                    <a:pt x="7042" y="12129"/>
                    <a:pt x="7104" y="12098"/>
                    <a:pt x="7135" y="12067"/>
                  </a:cubicBezTo>
                  <a:cubicBezTo>
                    <a:pt x="7197" y="12036"/>
                    <a:pt x="7631" y="11726"/>
                    <a:pt x="8189" y="11261"/>
                  </a:cubicBezTo>
                  <a:close/>
                  <a:moveTo>
                    <a:pt x="11105" y="12067"/>
                  </a:moveTo>
                  <a:cubicBezTo>
                    <a:pt x="11229" y="12067"/>
                    <a:pt x="11353" y="12098"/>
                    <a:pt x="11508" y="12129"/>
                  </a:cubicBezTo>
                  <a:cubicBezTo>
                    <a:pt x="11663" y="12222"/>
                    <a:pt x="11850" y="12347"/>
                    <a:pt x="11974" y="12502"/>
                  </a:cubicBezTo>
                  <a:lnTo>
                    <a:pt x="11974" y="12533"/>
                  </a:lnTo>
                  <a:cubicBezTo>
                    <a:pt x="12191" y="12781"/>
                    <a:pt x="12346" y="13091"/>
                    <a:pt x="12408" y="13432"/>
                  </a:cubicBezTo>
                  <a:lnTo>
                    <a:pt x="10050" y="13432"/>
                  </a:lnTo>
                  <a:lnTo>
                    <a:pt x="10050" y="12502"/>
                  </a:lnTo>
                  <a:cubicBezTo>
                    <a:pt x="10112" y="12409"/>
                    <a:pt x="10206" y="12347"/>
                    <a:pt x="10299" y="12316"/>
                  </a:cubicBezTo>
                  <a:cubicBezTo>
                    <a:pt x="10516" y="12160"/>
                    <a:pt x="10795" y="12067"/>
                    <a:pt x="11105" y="12067"/>
                  </a:cubicBezTo>
                  <a:close/>
                  <a:moveTo>
                    <a:pt x="4870" y="1"/>
                  </a:moveTo>
                  <a:cubicBezTo>
                    <a:pt x="4777" y="1"/>
                    <a:pt x="4684" y="32"/>
                    <a:pt x="4653" y="125"/>
                  </a:cubicBezTo>
                  <a:cubicBezTo>
                    <a:pt x="4591" y="187"/>
                    <a:pt x="4591" y="249"/>
                    <a:pt x="4591" y="342"/>
                  </a:cubicBezTo>
                  <a:cubicBezTo>
                    <a:pt x="4684" y="621"/>
                    <a:pt x="4684" y="869"/>
                    <a:pt x="4622" y="1149"/>
                  </a:cubicBezTo>
                  <a:lnTo>
                    <a:pt x="279" y="1149"/>
                  </a:lnTo>
                  <a:cubicBezTo>
                    <a:pt x="124" y="1149"/>
                    <a:pt x="0" y="1273"/>
                    <a:pt x="0" y="1428"/>
                  </a:cubicBezTo>
                  <a:lnTo>
                    <a:pt x="0" y="13680"/>
                  </a:lnTo>
                  <a:cubicBezTo>
                    <a:pt x="0" y="13835"/>
                    <a:pt x="124" y="13960"/>
                    <a:pt x="279" y="13960"/>
                  </a:cubicBezTo>
                  <a:lnTo>
                    <a:pt x="13680" y="13960"/>
                  </a:lnTo>
                  <a:cubicBezTo>
                    <a:pt x="13742" y="13960"/>
                    <a:pt x="13835" y="13929"/>
                    <a:pt x="13866" y="13897"/>
                  </a:cubicBezTo>
                  <a:cubicBezTo>
                    <a:pt x="13928" y="13835"/>
                    <a:pt x="13959" y="13773"/>
                    <a:pt x="13959" y="13680"/>
                  </a:cubicBezTo>
                  <a:lnTo>
                    <a:pt x="13959" y="12409"/>
                  </a:lnTo>
                  <a:cubicBezTo>
                    <a:pt x="13959" y="12222"/>
                    <a:pt x="13819" y="12129"/>
                    <a:pt x="13680" y="12129"/>
                  </a:cubicBezTo>
                  <a:cubicBezTo>
                    <a:pt x="13540" y="12129"/>
                    <a:pt x="13401" y="12222"/>
                    <a:pt x="13401" y="12409"/>
                  </a:cubicBezTo>
                  <a:lnTo>
                    <a:pt x="13401" y="13401"/>
                  </a:lnTo>
                  <a:lnTo>
                    <a:pt x="12935" y="13401"/>
                  </a:lnTo>
                  <a:cubicBezTo>
                    <a:pt x="12873" y="12905"/>
                    <a:pt x="12656" y="12471"/>
                    <a:pt x="12346" y="12129"/>
                  </a:cubicBezTo>
                  <a:cubicBezTo>
                    <a:pt x="12191" y="11974"/>
                    <a:pt x="12036" y="11819"/>
                    <a:pt x="11850" y="11695"/>
                  </a:cubicBezTo>
                  <a:cubicBezTo>
                    <a:pt x="11850" y="11199"/>
                    <a:pt x="11787" y="10734"/>
                    <a:pt x="11632" y="10268"/>
                  </a:cubicBezTo>
                  <a:cubicBezTo>
                    <a:pt x="11539" y="9927"/>
                    <a:pt x="11384" y="9586"/>
                    <a:pt x="11167" y="9276"/>
                  </a:cubicBezTo>
                  <a:lnTo>
                    <a:pt x="11043" y="9152"/>
                  </a:lnTo>
                  <a:lnTo>
                    <a:pt x="11539" y="9152"/>
                  </a:lnTo>
                  <a:cubicBezTo>
                    <a:pt x="12067" y="9152"/>
                    <a:pt x="12594" y="9089"/>
                    <a:pt x="13090" y="8903"/>
                  </a:cubicBezTo>
                  <a:cubicBezTo>
                    <a:pt x="13214" y="8872"/>
                    <a:pt x="13307" y="8810"/>
                    <a:pt x="13432" y="8717"/>
                  </a:cubicBezTo>
                  <a:lnTo>
                    <a:pt x="13432" y="9958"/>
                  </a:lnTo>
                  <a:cubicBezTo>
                    <a:pt x="13432" y="10129"/>
                    <a:pt x="13563" y="10214"/>
                    <a:pt x="13695" y="10214"/>
                  </a:cubicBezTo>
                  <a:cubicBezTo>
                    <a:pt x="13827" y="10214"/>
                    <a:pt x="13959" y="10129"/>
                    <a:pt x="13959" y="9958"/>
                  </a:cubicBezTo>
                  <a:lnTo>
                    <a:pt x="13959" y="1428"/>
                  </a:lnTo>
                  <a:cubicBezTo>
                    <a:pt x="13959" y="1335"/>
                    <a:pt x="13928" y="1273"/>
                    <a:pt x="13897" y="1211"/>
                  </a:cubicBezTo>
                  <a:lnTo>
                    <a:pt x="13866" y="1242"/>
                  </a:lnTo>
                  <a:cubicBezTo>
                    <a:pt x="13835" y="1180"/>
                    <a:pt x="13742" y="1149"/>
                    <a:pt x="13680" y="1149"/>
                  </a:cubicBezTo>
                  <a:lnTo>
                    <a:pt x="9337" y="1149"/>
                  </a:lnTo>
                  <a:cubicBezTo>
                    <a:pt x="9275" y="869"/>
                    <a:pt x="9275" y="621"/>
                    <a:pt x="9368" y="342"/>
                  </a:cubicBezTo>
                  <a:cubicBezTo>
                    <a:pt x="9399" y="187"/>
                    <a:pt x="9275" y="1"/>
                    <a:pt x="9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4070010" y="2557547"/>
              <a:ext cx="190081" cy="193239"/>
            </a:xfrm>
            <a:custGeom>
              <a:avLst/>
              <a:gdLst/>
              <a:ahLst/>
              <a:cxnLst/>
              <a:rect l="l" t="t" r="r" b="b"/>
              <a:pathLst>
                <a:path w="7042" h="7159" extrusionOk="0">
                  <a:moveTo>
                    <a:pt x="3537" y="551"/>
                  </a:moveTo>
                  <a:cubicBezTo>
                    <a:pt x="3754" y="551"/>
                    <a:pt x="3971" y="613"/>
                    <a:pt x="4188" y="737"/>
                  </a:cubicBezTo>
                  <a:cubicBezTo>
                    <a:pt x="4467" y="955"/>
                    <a:pt x="4777" y="1048"/>
                    <a:pt x="5150" y="1048"/>
                  </a:cubicBezTo>
                  <a:cubicBezTo>
                    <a:pt x="5398" y="1048"/>
                    <a:pt x="5646" y="986"/>
                    <a:pt x="5863" y="892"/>
                  </a:cubicBezTo>
                  <a:cubicBezTo>
                    <a:pt x="6297" y="1451"/>
                    <a:pt x="6514" y="2133"/>
                    <a:pt x="6514" y="2816"/>
                  </a:cubicBezTo>
                  <a:cubicBezTo>
                    <a:pt x="6514" y="3529"/>
                    <a:pt x="5987" y="4367"/>
                    <a:pt x="4963" y="5359"/>
                  </a:cubicBezTo>
                  <a:cubicBezTo>
                    <a:pt x="4498" y="5794"/>
                    <a:pt x="4033" y="6197"/>
                    <a:pt x="3537" y="6569"/>
                  </a:cubicBezTo>
                  <a:cubicBezTo>
                    <a:pt x="3040" y="6197"/>
                    <a:pt x="2544" y="5825"/>
                    <a:pt x="2110" y="5390"/>
                  </a:cubicBezTo>
                  <a:cubicBezTo>
                    <a:pt x="1086" y="4429"/>
                    <a:pt x="559" y="3560"/>
                    <a:pt x="559" y="2878"/>
                  </a:cubicBezTo>
                  <a:cubicBezTo>
                    <a:pt x="528" y="2164"/>
                    <a:pt x="776" y="1482"/>
                    <a:pt x="1179" y="924"/>
                  </a:cubicBezTo>
                  <a:cubicBezTo>
                    <a:pt x="1396" y="1048"/>
                    <a:pt x="1644" y="1110"/>
                    <a:pt x="1923" y="1110"/>
                  </a:cubicBezTo>
                  <a:cubicBezTo>
                    <a:pt x="2265" y="1079"/>
                    <a:pt x="2575" y="986"/>
                    <a:pt x="2885" y="799"/>
                  </a:cubicBezTo>
                  <a:lnTo>
                    <a:pt x="2885" y="768"/>
                  </a:lnTo>
                  <a:cubicBezTo>
                    <a:pt x="3071" y="613"/>
                    <a:pt x="3288" y="551"/>
                    <a:pt x="3537" y="551"/>
                  </a:cubicBezTo>
                  <a:close/>
                  <a:moveTo>
                    <a:pt x="3521" y="1"/>
                  </a:moveTo>
                  <a:cubicBezTo>
                    <a:pt x="3180" y="1"/>
                    <a:pt x="2839" y="101"/>
                    <a:pt x="2544" y="303"/>
                  </a:cubicBezTo>
                  <a:cubicBezTo>
                    <a:pt x="2358" y="427"/>
                    <a:pt x="2141" y="520"/>
                    <a:pt x="1892" y="520"/>
                  </a:cubicBezTo>
                  <a:cubicBezTo>
                    <a:pt x="1675" y="520"/>
                    <a:pt x="1458" y="427"/>
                    <a:pt x="1272" y="303"/>
                  </a:cubicBezTo>
                  <a:cubicBezTo>
                    <a:pt x="1221" y="277"/>
                    <a:pt x="1164" y="262"/>
                    <a:pt x="1109" y="262"/>
                  </a:cubicBezTo>
                  <a:cubicBezTo>
                    <a:pt x="1030" y="262"/>
                    <a:pt x="954" y="292"/>
                    <a:pt x="900" y="365"/>
                  </a:cubicBezTo>
                  <a:lnTo>
                    <a:pt x="931" y="365"/>
                  </a:lnTo>
                  <a:cubicBezTo>
                    <a:pt x="342" y="1048"/>
                    <a:pt x="0" y="1916"/>
                    <a:pt x="0" y="2847"/>
                  </a:cubicBezTo>
                  <a:cubicBezTo>
                    <a:pt x="0" y="4832"/>
                    <a:pt x="3226" y="7003"/>
                    <a:pt x="3381" y="7096"/>
                  </a:cubicBezTo>
                  <a:cubicBezTo>
                    <a:pt x="3412" y="7127"/>
                    <a:pt x="3474" y="7127"/>
                    <a:pt x="3505" y="7158"/>
                  </a:cubicBezTo>
                  <a:cubicBezTo>
                    <a:pt x="3568" y="7158"/>
                    <a:pt x="3630" y="7127"/>
                    <a:pt x="3661" y="7096"/>
                  </a:cubicBezTo>
                  <a:cubicBezTo>
                    <a:pt x="3816" y="7003"/>
                    <a:pt x="7042" y="4832"/>
                    <a:pt x="7042" y="2847"/>
                  </a:cubicBezTo>
                  <a:cubicBezTo>
                    <a:pt x="7042" y="1916"/>
                    <a:pt x="6731" y="1048"/>
                    <a:pt x="6142" y="365"/>
                  </a:cubicBezTo>
                  <a:cubicBezTo>
                    <a:pt x="6088" y="292"/>
                    <a:pt x="6012" y="262"/>
                    <a:pt x="5933" y="262"/>
                  </a:cubicBezTo>
                  <a:cubicBezTo>
                    <a:pt x="5878" y="262"/>
                    <a:pt x="5821" y="277"/>
                    <a:pt x="5770" y="303"/>
                  </a:cubicBezTo>
                  <a:cubicBezTo>
                    <a:pt x="5584" y="443"/>
                    <a:pt x="5359" y="513"/>
                    <a:pt x="5134" y="513"/>
                  </a:cubicBezTo>
                  <a:cubicBezTo>
                    <a:pt x="4909" y="513"/>
                    <a:pt x="4684" y="443"/>
                    <a:pt x="4498" y="303"/>
                  </a:cubicBezTo>
                  <a:cubicBezTo>
                    <a:pt x="4203" y="101"/>
                    <a:pt x="3862" y="1"/>
                    <a:pt x="3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40"/>
          <p:cNvSpPr/>
          <p:nvPr/>
        </p:nvSpPr>
        <p:spPr>
          <a:xfrm>
            <a:off x="1336875" y="1203766"/>
            <a:ext cx="647400" cy="64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>
            <a:off x="1336875" y="2528344"/>
            <a:ext cx="647400" cy="64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40"/>
          <p:cNvGrpSpPr/>
          <p:nvPr/>
        </p:nvGrpSpPr>
        <p:grpSpPr>
          <a:xfrm>
            <a:off x="1485856" y="2678125"/>
            <a:ext cx="347838" cy="347838"/>
            <a:chOff x="1534685" y="3068083"/>
            <a:chExt cx="376815" cy="376815"/>
          </a:xfrm>
        </p:grpSpPr>
        <p:sp>
          <p:nvSpPr>
            <p:cNvPr id="396" name="Google Shape;396;p40"/>
            <p:cNvSpPr/>
            <p:nvPr/>
          </p:nvSpPr>
          <p:spPr>
            <a:xfrm>
              <a:off x="1534685" y="3068083"/>
              <a:ext cx="376815" cy="376815"/>
            </a:xfrm>
            <a:custGeom>
              <a:avLst/>
              <a:gdLst/>
              <a:ahLst/>
              <a:cxnLst/>
              <a:rect l="l" t="t" r="r" b="b"/>
              <a:pathLst>
                <a:path w="13960" h="13960" extrusionOk="0">
                  <a:moveTo>
                    <a:pt x="280" y="1"/>
                  </a:moveTo>
                  <a:cubicBezTo>
                    <a:pt x="218" y="1"/>
                    <a:pt x="125" y="32"/>
                    <a:pt x="94" y="94"/>
                  </a:cubicBezTo>
                  <a:cubicBezTo>
                    <a:pt x="32" y="125"/>
                    <a:pt x="1" y="218"/>
                    <a:pt x="1" y="280"/>
                  </a:cubicBezTo>
                  <a:lnTo>
                    <a:pt x="1" y="13680"/>
                  </a:lnTo>
                  <a:cubicBezTo>
                    <a:pt x="1" y="13773"/>
                    <a:pt x="32" y="13835"/>
                    <a:pt x="94" y="13897"/>
                  </a:cubicBezTo>
                  <a:cubicBezTo>
                    <a:pt x="125" y="13928"/>
                    <a:pt x="218" y="13959"/>
                    <a:pt x="280" y="13959"/>
                  </a:cubicBezTo>
                  <a:lnTo>
                    <a:pt x="13680" y="13959"/>
                  </a:lnTo>
                  <a:cubicBezTo>
                    <a:pt x="13835" y="13959"/>
                    <a:pt x="13959" y="13835"/>
                    <a:pt x="13959" y="13680"/>
                  </a:cubicBezTo>
                  <a:lnTo>
                    <a:pt x="13959" y="11199"/>
                  </a:lnTo>
                  <a:cubicBezTo>
                    <a:pt x="13944" y="11044"/>
                    <a:pt x="13820" y="10966"/>
                    <a:pt x="13696" y="10966"/>
                  </a:cubicBezTo>
                  <a:cubicBezTo>
                    <a:pt x="13572" y="10966"/>
                    <a:pt x="13448" y="11044"/>
                    <a:pt x="13432" y="11199"/>
                  </a:cubicBezTo>
                  <a:lnTo>
                    <a:pt x="13432" y="13432"/>
                  </a:lnTo>
                  <a:lnTo>
                    <a:pt x="559" y="13432"/>
                  </a:lnTo>
                  <a:lnTo>
                    <a:pt x="559" y="559"/>
                  </a:lnTo>
                  <a:lnTo>
                    <a:pt x="13432" y="559"/>
                  </a:lnTo>
                  <a:lnTo>
                    <a:pt x="13432" y="8748"/>
                  </a:lnTo>
                  <a:cubicBezTo>
                    <a:pt x="13448" y="8919"/>
                    <a:pt x="13572" y="9004"/>
                    <a:pt x="13696" y="9004"/>
                  </a:cubicBezTo>
                  <a:cubicBezTo>
                    <a:pt x="13820" y="9004"/>
                    <a:pt x="13944" y="8919"/>
                    <a:pt x="13959" y="8748"/>
                  </a:cubicBezTo>
                  <a:lnTo>
                    <a:pt x="13959" y="280"/>
                  </a:lnTo>
                  <a:cubicBezTo>
                    <a:pt x="13959" y="218"/>
                    <a:pt x="13928" y="125"/>
                    <a:pt x="13897" y="94"/>
                  </a:cubicBezTo>
                  <a:cubicBezTo>
                    <a:pt x="13835" y="32"/>
                    <a:pt x="13773" y="1"/>
                    <a:pt x="13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1893901" y="3330153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2" y="1"/>
                  </a:moveTo>
                  <a:cubicBezTo>
                    <a:pt x="124" y="1"/>
                    <a:pt x="0" y="311"/>
                    <a:pt x="186" y="466"/>
                  </a:cubicBezTo>
                  <a:cubicBezTo>
                    <a:pt x="248" y="528"/>
                    <a:pt x="321" y="556"/>
                    <a:pt x="390" y="556"/>
                  </a:cubicBezTo>
                  <a:cubicBezTo>
                    <a:pt x="527" y="556"/>
                    <a:pt x="651" y="445"/>
                    <a:pt x="651" y="280"/>
                  </a:cubicBezTo>
                  <a:cubicBezTo>
                    <a:pt x="651" y="125"/>
                    <a:pt x="527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1563999" y="3097397"/>
              <a:ext cx="318188" cy="318188"/>
            </a:xfrm>
            <a:custGeom>
              <a:avLst/>
              <a:gdLst/>
              <a:ahLst/>
              <a:cxnLst/>
              <a:rect l="l" t="t" r="r" b="b"/>
              <a:pathLst>
                <a:path w="11788" h="11788" extrusionOk="0">
                  <a:moveTo>
                    <a:pt x="3009" y="559"/>
                  </a:moveTo>
                  <a:cubicBezTo>
                    <a:pt x="3971" y="559"/>
                    <a:pt x="4467" y="1737"/>
                    <a:pt x="3785" y="2420"/>
                  </a:cubicBezTo>
                  <a:cubicBezTo>
                    <a:pt x="3566" y="2639"/>
                    <a:pt x="3296" y="2736"/>
                    <a:pt x="3031" y="2736"/>
                  </a:cubicBezTo>
                  <a:cubicBezTo>
                    <a:pt x="2468" y="2736"/>
                    <a:pt x="1924" y="2298"/>
                    <a:pt x="1924" y="1644"/>
                  </a:cubicBezTo>
                  <a:cubicBezTo>
                    <a:pt x="1924" y="1055"/>
                    <a:pt x="2420" y="559"/>
                    <a:pt x="3009" y="559"/>
                  </a:cubicBezTo>
                  <a:close/>
                  <a:moveTo>
                    <a:pt x="1800" y="559"/>
                  </a:moveTo>
                  <a:cubicBezTo>
                    <a:pt x="1520" y="869"/>
                    <a:pt x="1365" y="1241"/>
                    <a:pt x="1365" y="1644"/>
                  </a:cubicBezTo>
                  <a:cubicBezTo>
                    <a:pt x="1365" y="1893"/>
                    <a:pt x="1458" y="2141"/>
                    <a:pt x="1582" y="2358"/>
                  </a:cubicBezTo>
                  <a:cubicBezTo>
                    <a:pt x="1210" y="2389"/>
                    <a:pt x="838" y="2513"/>
                    <a:pt x="559" y="2761"/>
                  </a:cubicBezTo>
                  <a:lnTo>
                    <a:pt x="559" y="559"/>
                  </a:lnTo>
                  <a:close/>
                  <a:moveTo>
                    <a:pt x="3040" y="4901"/>
                  </a:moveTo>
                  <a:cubicBezTo>
                    <a:pt x="3071" y="4963"/>
                    <a:pt x="3133" y="5025"/>
                    <a:pt x="3164" y="5088"/>
                  </a:cubicBezTo>
                  <a:lnTo>
                    <a:pt x="2885" y="5088"/>
                  </a:lnTo>
                  <a:cubicBezTo>
                    <a:pt x="2947" y="5025"/>
                    <a:pt x="2978" y="4963"/>
                    <a:pt x="3040" y="4901"/>
                  </a:cubicBezTo>
                  <a:close/>
                  <a:moveTo>
                    <a:pt x="4367" y="2890"/>
                  </a:moveTo>
                  <a:cubicBezTo>
                    <a:pt x="4925" y="2890"/>
                    <a:pt x="5460" y="3333"/>
                    <a:pt x="5460" y="4002"/>
                  </a:cubicBezTo>
                  <a:cubicBezTo>
                    <a:pt x="5460" y="4591"/>
                    <a:pt x="4964" y="5088"/>
                    <a:pt x="4374" y="5088"/>
                  </a:cubicBezTo>
                  <a:cubicBezTo>
                    <a:pt x="3382" y="5088"/>
                    <a:pt x="2916" y="3909"/>
                    <a:pt x="3599" y="3226"/>
                  </a:cubicBezTo>
                  <a:cubicBezTo>
                    <a:pt x="3821" y="2994"/>
                    <a:pt x="4097" y="2890"/>
                    <a:pt x="4367" y="2890"/>
                  </a:cubicBezTo>
                  <a:close/>
                  <a:moveTo>
                    <a:pt x="11260" y="559"/>
                  </a:moveTo>
                  <a:lnTo>
                    <a:pt x="11260" y="3847"/>
                  </a:lnTo>
                  <a:lnTo>
                    <a:pt x="10423" y="3847"/>
                  </a:lnTo>
                  <a:cubicBezTo>
                    <a:pt x="9989" y="3847"/>
                    <a:pt x="9616" y="4219"/>
                    <a:pt x="9616" y="4684"/>
                  </a:cubicBezTo>
                  <a:lnTo>
                    <a:pt x="9616" y="5088"/>
                  </a:lnTo>
                  <a:lnTo>
                    <a:pt x="5615" y="5088"/>
                  </a:lnTo>
                  <a:cubicBezTo>
                    <a:pt x="6515" y="4064"/>
                    <a:pt x="5801" y="2420"/>
                    <a:pt x="4436" y="2358"/>
                  </a:cubicBezTo>
                  <a:cubicBezTo>
                    <a:pt x="4591" y="2172"/>
                    <a:pt x="4653" y="1924"/>
                    <a:pt x="4653" y="1675"/>
                  </a:cubicBezTo>
                  <a:cubicBezTo>
                    <a:pt x="4653" y="1272"/>
                    <a:pt x="4498" y="869"/>
                    <a:pt x="4250" y="559"/>
                  </a:cubicBezTo>
                  <a:close/>
                  <a:moveTo>
                    <a:pt x="1644" y="2916"/>
                  </a:moveTo>
                  <a:cubicBezTo>
                    <a:pt x="2265" y="2916"/>
                    <a:pt x="2730" y="3412"/>
                    <a:pt x="2730" y="4002"/>
                  </a:cubicBezTo>
                  <a:cubicBezTo>
                    <a:pt x="2730" y="4655"/>
                    <a:pt x="2186" y="5094"/>
                    <a:pt x="1623" y="5094"/>
                  </a:cubicBezTo>
                  <a:cubicBezTo>
                    <a:pt x="1358" y="5094"/>
                    <a:pt x="1088" y="4996"/>
                    <a:pt x="869" y="4777"/>
                  </a:cubicBezTo>
                  <a:cubicBezTo>
                    <a:pt x="187" y="4095"/>
                    <a:pt x="683" y="2916"/>
                    <a:pt x="1644" y="2916"/>
                  </a:cubicBezTo>
                  <a:close/>
                  <a:moveTo>
                    <a:pt x="9616" y="5615"/>
                  </a:moveTo>
                  <a:lnTo>
                    <a:pt x="9616" y="6173"/>
                  </a:lnTo>
                  <a:lnTo>
                    <a:pt x="559" y="6173"/>
                  </a:lnTo>
                  <a:lnTo>
                    <a:pt x="559" y="5615"/>
                  </a:lnTo>
                  <a:close/>
                  <a:moveTo>
                    <a:pt x="1623" y="9052"/>
                  </a:moveTo>
                  <a:cubicBezTo>
                    <a:pt x="2186" y="9052"/>
                    <a:pt x="2730" y="9490"/>
                    <a:pt x="2730" y="10144"/>
                  </a:cubicBezTo>
                  <a:cubicBezTo>
                    <a:pt x="2730" y="10764"/>
                    <a:pt x="2265" y="11260"/>
                    <a:pt x="1644" y="11260"/>
                  </a:cubicBezTo>
                  <a:cubicBezTo>
                    <a:pt x="683" y="11260"/>
                    <a:pt x="187" y="10082"/>
                    <a:pt x="869" y="9368"/>
                  </a:cubicBezTo>
                  <a:cubicBezTo>
                    <a:pt x="1088" y="9149"/>
                    <a:pt x="1358" y="9052"/>
                    <a:pt x="1623" y="9052"/>
                  </a:cubicBezTo>
                  <a:close/>
                  <a:moveTo>
                    <a:pt x="3040" y="11043"/>
                  </a:moveTo>
                  <a:cubicBezTo>
                    <a:pt x="3071" y="11136"/>
                    <a:pt x="3133" y="11198"/>
                    <a:pt x="3164" y="11260"/>
                  </a:cubicBezTo>
                  <a:lnTo>
                    <a:pt x="2885" y="11260"/>
                  </a:lnTo>
                  <a:cubicBezTo>
                    <a:pt x="2947" y="11198"/>
                    <a:pt x="2978" y="11136"/>
                    <a:pt x="3040" y="11043"/>
                  </a:cubicBezTo>
                  <a:close/>
                  <a:moveTo>
                    <a:pt x="4353" y="9052"/>
                  </a:moveTo>
                  <a:cubicBezTo>
                    <a:pt x="4916" y="9052"/>
                    <a:pt x="5460" y="9490"/>
                    <a:pt x="5460" y="10144"/>
                  </a:cubicBezTo>
                  <a:cubicBezTo>
                    <a:pt x="5460" y="10764"/>
                    <a:pt x="4964" y="11260"/>
                    <a:pt x="4374" y="11260"/>
                  </a:cubicBezTo>
                  <a:cubicBezTo>
                    <a:pt x="3413" y="11260"/>
                    <a:pt x="2916" y="10082"/>
                    <a:pt x="3599" y="9368"/>
                  </a:cubicBezTo>
                  <a:cubicBezTo>
                    <a:pt x="3817" y="9149"/>
                    <a:pt x="4087" y="9052"/>
                    <a:pt x="4353" y="9052"/>
                  </a:cubicBezTo>
                  <a:close/>
                  <a:moveTo>
                    <a:pt x="5739" y="11043"/>
                  </a:moveTo>
                  <a:cubicBezTo>
                    <a:pt x="5801" y="11136"/>
                    <a:pt x="5832" y="11198"/>
                    <a:pt x="5894" y="11260"/>
                  </a:cubicBezTo>
                  <a:lnTo>
                    <a:pt x="5615" y="11260"/>
                  </a:lnTo>
                  <a:cubicBezTo>
                    <a:pt x="5646" y="11198"/>
                    <a:pt x="5708" y="11136"/>
                    <a:pt x="5739" y="11043"/>
                  </a:cubicBezTo>
                  <a:close/>
                  <a:moveTo>
                    <a:pt x="7083" y="9052"/>
                  </a:moveTo>
                  <a:cubicBezTo>
                    <a:pt x="7645" y="9052"/>
                    <a:pt x="8190" y="9490"/>
                    <a:pt x="8190" y="10144"/>
                  </a:cubicBezTo>
                  <a:cubicBezTo>
                    <a:pt x="8190" y="10764"/>
                    <a:pt x="7693" y="11260"/>
                    <a:pt x="7104" y="11260"/>
                  </a:cubicBezTo>
                  <a:cubicBezTo>
                    <a:pt x="6111" y="11260"/>
                    <a:pt x="5646" y="10082"/>
                    <a:pt x="6328" y="9368"/>
                  </a:cubicBezTo>
                  <a:cubicBezTo>
                    <a:pt x="6547" y="9149"/>
                    <a:pt x="6817" y="9052"/>
                    <a:pt x="7083" y="9052"/>
                  </a:cubicBezTo>
                  <a:close/>
                  <a:moveTo>
                    <a:pt x="9616" y="6732"/>
                  </a:moveTo>
                  <a:lnTo>
                    <a:pt x="9616" y="7135"/>
                  </a:lnTo>
                  <a:cubicBezTo>
                    <a:pt x="9616" y="7569"/>
                    <a:pt x="9989" y="7941"/>
                    <a:pt x="10454" y="7941"/>
                  </a:cubicBezTo>
                  <a:lnTo>
                    <a:pt x="11260" y="7941"/>
                  </a:lnTo>
                  <a:lnTo>
                    <a:pt x="11260" y="11260"/>
                  </a:lnTo>
                  <a:lnTo>
                    <a:pt x="8314" y="11260"/>
                  </a:lnTo>
                  <a:cubicBezTo>
                    <a:pt x="9414" y="9981"/>
                    <a:pt x="8255" y="8506"/>
                    <a:pt x="7038" y="8506"/>
                  </a:cubicBezTo>
                  <a:cubicBezTo>
                    <a:pt x="6573" y="8506"/>
                    <a:pt x="6099" y="8721"/>
                    <a:pt x="5739" y="9244"/>
                  </a:cubicBezTo>
                  <a:cubicBezTo>
                    <a:pt x="5413" y="8763"/>
                    <a:pt x="4894" y="8523"/>
                    <a:pt x="4374" y="8523"/>
                  </a:cubicBezTo>
                  <a:cubicBezTo>
                    <a:pt x="3855" y="8523"/>
                    <a:pt x="3335" y="8763"/>
                    <a:pt x="3009" y="9244"/>
                  </a:cubicBezTo>
                  <a:cubicBezTo>
                    <a:pt x="2707" y="8764"/>
                    <a:pt x="2192" y="8519"/>
                    <a:pt x="1666" y="8519"/>
                  </a:cubicBezTo>
                  <a:cubicBezTo>
                    <a:pt x="1274" y="8519"/>
                    <a:pt x="877" y="8656"/>
                    <a:pt x="559" y="8934"/>
                  </a:cubicBezTo>
                  <a:lnTo>
                    <a:pt x="559" y="6732"/>
                  </a:lnTo>
                  <a:close/>
                  <a:moveTo>
                    <a:pt x="280" y="0"/>
                  </a:moveTo>
                  <a:cubicBezTo>
                    <a:pt x="125" y="0"/>
                    <a:pt x="0" y="124"/>
                    <a:pt x="0" y="280"/>
                  </a:cubicBezTo>
                  <a:lnTo>
                    <a:pt x="0" y="11540"/>
                  </a:lnTo>
                  <a:cubicBezTo>
                    <a:pt x="0" y="11664"/>
                    <a:pt x="125" y="11788"/>
                    <a:pt x="280" y="11788"/>
                  </a:cubicBezTo>
                  <a:lnTo>
                    <a:pt x="11509" y="11788"/>
                  </a:lnTo>
                  <a:cubicBezTo>
                    <a:pt x="11664" y="11788"/>
                    <a:pt x="11788" y="11695"/>
                    <a:pt x="11788" y="11540"/>
                  </a:cubicBezTo>
                  <a:lnTo>
                    <a:pt x="11788" y="7693"/>
                  </a:lnTo>
                  <a:cubicBezTo>
                    <a:pt x="11788" y="7538"/>
                    <a:pt x="11664" y="7414"/>
                    <a:pt x="11509" y="7414"/>
                  </a:cubicBezTo>
                  <a:lnTo>
                    <a:pt x="10423" y="7414"/>
                  </a:lnTo>
                  <a:cubicBezTo>
                    <a:pt x="10268" y="7414"/>
                    <a:pt x="10144" y="7290"/>
                    <a:pt x="10144" y="7135"/>
                  </a:cubicBezTo>
                  <a:lnTo>
                    <a:pt x="10144" y="4684"/>
                  </a:lnTo>
                  <a:cubicBezTo>
                    <a:pt x="10144" y="4529"/>
                    <a:pt x="10268" y="4405"/>
                    <a:pt x="10423" y="4405"/>
                  </a:cubicBezTo>
                  <a:lnTo>
                    <a:pt x="11509" y="4405"/>
                  </a:lnTo>
                  <a:cubicBezTo>
                    <a:pt x="11664" y="4405"/>
                    <a:pt x="11788" y="4281"/>
                    <a:pt x="11788" y="4126"/>
                  </a:cubicBezTo>
                  <a:lnTo>
                    <a:pt x="11788" y="280"/>
                  </a:lnTo>
                  <a:cubicBezTo>
                    <a:pt x="11788" y="124"/>
                    <a:pt x="11664" y="0"/>
                    <a:pt x="11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 3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61" y="30034"/>
            <a:ext cx="7079304" cy="2109144"/>
          </a:xfrm>
          <a:prstGeom prst="rect">
            <a:avLst/>
          </a:prstGeom>
        </p:spPr>
      </p:pic>
      <p:pic>
        <p:nvPicPr>
          <p:cNvPr id="35" name="Image 3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60" y="2105078"/>
            <a:ext cx="7093040" cy="30384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Wine Brand MK Plan by Slidesgo">
  <a:themeElements>
    <a:clrScheme name="Simple Light">
      <a:dk1>
        <a:srgbClr val="191919"/>
      </a:dk1>
      <a:lt1>
        <a:srgbClr val="FFFFFF"/>
      </a:lt1>
      <a:dk2>
        <a:srgbClr val="98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153</Words>
  <Application>Microsoft Office PowerPoint</Application>
  <PresentationFormat>Affichage à l'écran (16:9)</PresentationFormat>
  <Paragraphs>50</Paragraphs>
  <Slides>16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Bahnschrift</vt:lpstr>
      <vt:lpstr>Work Sans</vt:lpstr>
      <vt:lpstr>Cambria</vt:lpstr>
      <vt:lpstr>Bell MT</vt:lpstr>
      <vt:lpstr>Arial</vt:lpstr>
      <vt:lpstr>Calibri</vt:lpstr>
      <vt:lpstr>Anaheim</vt:lpstr>
      <vt:lpstr>Bebas Neue</vt:lpstr>
      <vt:lpstr>Red Wine Brand MK Plan by Slidesgo</vt:lpstr>
      <vt:lpstr>Wine &amp; Spirits </vt:lpstr>
      <vt:lpstr>objectifs</vt:lpstr>
      <vt:lpstr>CAHIER DES CHARGES </vt:lpstr>
      <vt:lpstr>Techniques utiliséEs </vt:lpstr>
      <vt:lpstr>Techniques utiliséEs </vt:lpstr>
      <vt:lpstr>SCHéMA DE LA Base de données</vt:lpstr>
      <vt:lpstr>Comment fonctionne une API REST ?</vt:lpstr>
      <vt:lpstr>Rédaction du projet</vt:lpstr>
      <vt:lpstr>head</vt:lpstr>
      <vt:lpstr>Présentation PowerPoint</vt:lpstr>
      <vt:lpstr>Présentation PowerPoint</vt:lpstr>
      <vt:lpstr>Présentation de la fonctionnalité</vt:lpstr>
      <vt:lpstr>TESTS DE L’application</vt:lpstr>
      <vt:lpstr>Liens utiles anglophones</vt:lpstr>
      <vt:lpstr>bilan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&amp; Spirits</dc:title>
  <dc:creator>User</dc:creator>
  <cp:lastModifiedBy>User</cp:lastModifiedBy>
  <cp:revision>42</cp:revision>
  <dcterms:modified xsi:type="dcterms:W3CDTF">2023-08-23T08:46:31Z</dcterms:modified>
</cp:coreProperties>
</file>